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723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737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00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678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340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018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02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63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399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353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015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7845C-D3CA-4E3E-8309-171E92B47455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7CFC9-E4CB-4004-BB04-08C4216CD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08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707" y="2836662"/>
            <a:ext cx="3066667" cy="7904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524" y="1751008"/>
            <a:ext cx="3419048" cy="31714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822" y="4955450"/>
            <a:ext cx="3409524" cy="18067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3116" y="100494"/>
            <a:ext cx="3419048" cy="16095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620" y="100494"/>
            <a:ext cx="980952" cy="914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707" y="100494"/>
            <a:ext cx="3066667" cy="25809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707" y="3740407"/>
            <a:ext cx="3085714" cy="22761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57" y="6076517"/>
            <a:ext cx="3085714" cy="6857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595" y="2409183"/>
            <a:ext cx="885714" cy="9809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239" y="5249316"/>
            <a:ext cx="809524" cy="12190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42" y="905256"/>
            <a:ext cx="3436908" cy="23753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42" y="89322"/>
            <a:ext cx="2390476" cy="78095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512" y="106590"/>
            <a:ext cx="990476" cy="9333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4" y="3362069"/>
            <a:ext cx="3440915" cy="96190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3" y="4405432"/>
            <a:ext cx="3440915" cy="23567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537" y="4953577"/>
            <a:ext cx="704762" cy="9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59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722D3B095F4E4EA4803C11B5B76D1A" ma:contentTypeVersion="18" ma:contentTypeDescription="Create a new document." ma:contentTypeScope="" ma:versionID="75c02ff381080bee7187bed4b73ace8c">
  <xsd:schema xmlns:xsd="http://www.w3.org/2001/XMLSchema" xmlns:xs="http://www.w3.org/2001/XMLSchema" xmlns:p="http://schemas.microsoft.com/office/2006/metadata/properties" xmlns:ns3="793e1c91-a097-4235-a2d4-70b5d1f3ceac" xmlns:ns4="534a60db-4b6e-42f3-af66-a1962897afea" targetNamespace="http://schemas.microsoft.com/office/2006/metadata/properties" ma:root="true" ma:fieldsID="b1f85814e2026a29d6458b7fa30f85c8" ns3:_="" ns4:_="">
    <xsd:import namespace="793e1c91-a097-4235-a2d4-70b5d1f3ceac"/>
    <xsd:import namespace="534a60db-4b6e-42f3-af66-a1962897afe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e1c91-a097-4235-a2d4-70b5d1f3cea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4a60db-4b6e-42f3-af66-a1962897af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34a60db-4b6e-42f3-af66-a1962897afea" xsi:nil="true"/>
  </documentManagement>
</p:properties>
</file>

<file path=customXml/itemProps1.xml><?xml version="1.0" encoding="utf-8"?>
<ds:datastoreItem xmlns:ds="http://schemas.openxmlformats.org/officeDocument/2006/customXml" ds:itemID="{A608BBC2-1BF2-46EB-98C7-B85586069A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3e1c91-a097-4235-a2d4-70b5d1f3ceac"/>
    <ds:schemaRef ds:uri="534a60db-4b6e-42f3-af66-a1962897afe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EA9563-9E6C-464A-B6A8-16F3A069B8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3D6AE7-2E34-4381-9BFE-852C29D6507E}">
  <ds:schemaRefs>
    <ds:schemaRef ds:uri="http://schemas.microsoft.com/office/2006/documentManagement/types"/>
    <ds:schemaRef ds:uri="http://schemas.microsoft.com/office/infopath/2007/PartnerControls"/>
    <ds:schemaRef ds:uri="793e1c91-a097-4235-a2d4-70b5d1f3ceac"/>
    <ds:schemaRef ds:uri="http://purl.org/dc/elements/1.1/"/>
    <ds:schemaRef ds:uri="http://schemas.microsoft.com/office/2006/metadata/properties"/>
    <ds:schemaRef ds:uri="534a60db-4b6e-42f3-af66-a1962897afea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Heard</dc:creator>
  <cp:lastModifiedBy>Clare Heard</cp:lastModifiedBy>
  <cp:revision>2</cp:revision>
  <dcterms:created xsi:type="dcterms:W3CDTF">2026-08-12T13:01:46Z</dcterms:created>
  <dcterms:modified xsi:type="dcterms:W3CDTF">2026-08-12T13:07:11Z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0x01010000722D3B095F4E4EA4803C11B5B76D1A</vt:lpwstr>
  </property>
</Properties>
</file>