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61" r:id="rId5"/>
    <p:sldId id="259" r:id="rId6"/>
    <p:sldId id="260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91966-215B-4693-B94B-0557F997444E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77178-9975-4E17-9EA3-A15BF50FD7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79860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91966-215B-4693-B94B-0557F997444E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77178-9975-4E17-9EA3-A15BF50FD7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02678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91966-215B-4693-B94B-0557F997444E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77178-9975-4E17-9EA3-A15BF50FD7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2904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91966-215B-4693-B94B-0557F997444E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77178-9975-4E17-9EA3-A15BF50FD7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00647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91966-215B-4693-B94B-0557F997444E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77178-9975-4E17-9EA3-A15BF50FD7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6612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91966-215B-4693-B94B-0557F997444E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77178-9975-4E17-9EA3-A15BF50FD7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6997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91966-215B-4693-B94B-0557F997444E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77178-9975-4E17-9EA3-A15BF50FD7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60889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91966-215B-4693-B94B-0557F997444E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77178-9975-4E17-9EA3-A15BF50FD7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09643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77178-9975-4E17-9EA3-A15BF50FD770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91966-215B-4693-B94B-0557F997444E}" type="datetimeFigureOut">
              <a:rPr lang="en-GB" smtClean="0"/>
              <a:t>08/05/2024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29028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91966-215B-4693-B94B-0557F997444E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77178-9975-4E17-9EA3-A15BF50FD7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58764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91966-215B-4693-B94B-0557F997444E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77178-9975-4E17-9EA3-A15BF50FD770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154696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91966-215B-4693-B94B-0557F997444E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77178-9975-4E17-9EA3-A15BF50FD7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99424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91966-215B-4693-B94B-0557F997444E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77178-9975-4E17-9EA3-A15BF50FD770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521910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91966-215B-4693-B94B-0557F997444E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77178-9975-4E17-9EA3-A15BF50FD7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73830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91966-215B-4693-B94B-0557F997444E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77178-9975-4E17-9EA3-A15BF50FD7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84779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91966-215B-4693-B94B-0557F997444E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77178-9975-4E17-9EA3-A15BF50FD7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9129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391966-215B-4693-B94B-0557F997444E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FA77178-9975-4E17-9EA3-A15BF50FD7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4174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1291352"/>
            <a:ext cx="7766936" cy="1646302"/>
          </a:xfrm>
        </p:spPr>
        <p:txBody>
          <a:bodyPr/>
          <a:lstStyle/>
          <a:p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Year 4 Multiplication checks</a:t>
            </a:r>
            <a:endParaRPr lang="en-GB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Monday 3</a:t>
            </a:r>
            <a:r>
              <a:rPr lang="en-GB" baseline="30000" dirty="0" smtClean="0"/>
              <a:t>rd</a:t>
            </a:r>
            <a:r>
              <a:rPr lang="en-GB" dirty="0" smtClean="0"/>
              <a:t> June – Friday 14 June 2024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578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86720" y="705050"/>
            <a:ext cx="2149245" cy="1938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683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When and how does it take place?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000" dirty="0" smtClean="0"/>
              <a:t>There will be a 2 week window in which your child can take the test.</a:t>
            </a:r>
          </a:p>
          <a:p>
            <a:endParaRPr lang="en-GB" sz="2000" dirty="0" smtClean="0"/>
          </a:p>
          <a:p>
            <a:r>
              <a:rPr lang="en-GB" sz="2000" dirty="0" smtClean="0"/>
              <a:t>It will be carried out during school hours and will be administered by a member of staff.</a:t>
            </a:r>
          </a:p>
          <a:p>
            <a:endParaRPr lang="en-GB" sz="2000" dirty="0"/>
          </a:p>
          <a:p>
            <a:r>
              <a:rPr lang="en-GB" sz="2000" dirty="0" smtClean="0"/>
              <a:t>It will be taken either individually or in small groups. </a:t>
            </a:r>
          </a:p>
          <a:p>
            <a:pPr marL="0" indent="0">
              <a:buNone/>
            </a:pPr>
            <a:endParaRPr lang="en-GB" sz="2000" dirty="0" smtClean="0"/>
          </a:p>
          <a:p>
            <a:endParaRPr lang="en-GB" sz="2000" dirty="0"/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0335662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 it takes place?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000" dirty="0" smtClean="0"/>
              <a:t>The Multiplication checks are a statutory requirement for all children in Year 4 in state-funded primary schools. </a:t>
            </a:r>
          </a:p>
          <a:p>
            <a:endParaRPr lang="en-GB" sz="2000" dirty="0"/>
          </a:p>
          <a:p>
            <a:r>
              <a:rPr lang="en-GB" sz="2000" dirty="0" smtClean="0"/>
              <a:t>It was brought into the United Kingdom in 2019 by the government and aims to check children’s knowledge of times tables. </a:t>
            </a:r>
          </a:p>
          <a:p>
            <a:pPr marL="0" indent="0">
              <a:buNone/>
            </a:pPr>
            <a:endParaRPr lang="en-GB" sz="2000" dirty="0"/>
          </a:p>
          <a:p>
            <a:r>
              <a:rPr lang="en-GB" sz="2000" dirty="0" smtClean="0"/>
              <a:t>It is compulsory and must be completed by all children in Year 4.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7194584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 is it important?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000" dirty="0" smtClean="0"/>
              <a:t>Having fluent knowledge of times tables helps children greatly across most areas of the maths curriculum.</a:t>
            </a:r>
          </a:p>
          <a:p>
            <a:endParaRPr lang="en-GB" sz="2000" dirty="0"/>
          </a:p>
          <a:p>
            <a:r>
              <a:rPr lang="en-GB" sz="2000" dirty="0" smtClean="0"/>
              <a:t>When children are fluent in their times tables, tackling problems that involve multiplication is much easier for them to manage. </a:t>
            </a:r>
          </a:p>
          <a:p>
            <a:endParaRPr lang="en-GB" sz="2000" dirty="0"/>
          </a:p>
          <a:p>
            <a:r>
              <a:rPr lang="en-GB" sz="2000" dirty="0" smtClean="0"/>
              <a:t>Curriculum areas such as: area and perimeter, fractions, multiplication and division, shape and measure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398412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we are doing in school?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000" dirty="0" smtClean="0"/>
              <a:t>Over the past year, the children have learnt about multiplication in line with the mathematics national curriculum. They will learn this in the Autumn term at school. </a:t>
            </a:r>
          </a:p>
          <a:p>
            <a:r>
              <a:rPr lang="en-GB" sz="2000" dirty="0" smtClean="0"/>
              <a:t>We are providing Year 4 children with a Times Table Rock stars (TTRS) club each week that is overseen by a teacher that can support them. </a:t>
            </a:r>
          </a:p>
          <a:p>
            <a:r>
              <a:rPr lang="en-GB" sz="2000" dirty="0" smtClean="0"/>
              <a:t>Each morning at the start of their maths lessons, the children will complete a times table grid to help them practise their recall and fluency.</a:t>
            </a:r>
          </a:p>
          <a:p>
            <a:r>
              <a:rPr lang="en-GB" sz="2000" dirty="0" smtClean="0"/>
              <a:t>Each Friday, children will practise on TTRS for 15 minutes.</a:t>
            </a:r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6083166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5166875" cy="13208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We need you! </a:t>
            </a:r>
            <a:br>
              <a:rPr lang="en-GB" dirty="0" smtClean="0"/>
            </a:br>
            <a:r>
              <a:rPr lang="en-GB" dirty="0" smtClean="0"/>
              <a:t>Anything extra you can do at home will be of great help!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968487"/>
            <a:ext cx="8596668" cy="3072875"/>
          </a:xfrm>
        </p:spPr>
        <p:txBody>
          <a:bodyPr>
            <a:normAutofit/>
          </a:bodyPr>
          <a:lstStyle/>
          <a:p>
            <a:r>
              <a:rPr lang="en-GB" sz="2000" dirty="0" smtClean="0"/>
              <a:t>Times tables grids regularly at home. </a:t>
            </a:r>
          </a:p>
          <a:p>
            <a:endParaRPr lang="en-GB" sz="2000" dirty="0" smtClean="0"/>
          </a:p>
          <a:p>
            <a:r>
              <a:rPr lang="en-GB" sz="2000" dirty="0" smtClean="0"/>
              <a:t>Getting your child to go on TTRS for 10-15 minutes a day will greatly improve their memory of the trickier times tables and help their recall speed. </a:t>
            </a:r>
          </a:p>
          <a:p>
            <a:endParaRPr lang="en-GB" sz="2000" dirty="0"/>
          </a:p>
          <a:p>
            <a:r>
              <a:rPr lang="en-GB" sz="2000" dirty="0" smtClean="0"/>
              <a:t>Verbally test them whenever you have the opportunity. </a:t>
            </a:r>
            <a:endParaRPr lang="en-GB" sz="2000" dirty="0"/>
          </a:p>
          <a:p>
            <a:endParaRPr lang="en-GB" sz="2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60933" y="115450"/>
            <a:ext cx="3003554" cy="3629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849821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28</TotalTime>
  <Words>353</Words>
  <Application>Microsoft Office PowerPoint</Application>
  <PresentationFormat>Widescreen</PresentationFormat>
  <Paragraphs>32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Trebuchet MS</vt:lpstr>
      <vt:lpstr>Wingdings 3</vt:lpstr>
      <vt:lpstr>Facet</vt:lpstr>
      <vt:lpstr>Year 4 Multiplication checks</vt:lpstr>
      <vt:lpstr>When and how does it take place?</vt:lpstr>
      <vt:lpstr>Why it takes place?</vt:lpstr>
      <vt:lpstr>Why is it important?</vt:lpstr>
      <vt:lpstr>What we are doing in school?</vt:lpstr>
      <vt:lpstr>We need you!  Anything extra you can do at home will be of great help! 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 Multiplication checks</dc:title>
  <dc:creator>Cameron McGeachy</dc:creator>
  <cp:lastModifiedBy>Cameron McGeachy</cp:lastModifiedBy>
  <cp:revision>6</cp:revision>
  <dcterms:created xsi:type="dcterms:W3CDTF">2024-04-27T15:37:00Z</dcterms:created>
  <dcterms:modified xsi:type="dcterms:W3CDTF">2024-05-08T15:15:18Z</dcterms:modified>
</cp:coreProperties>
</file>