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337" r:id="rId3"/>
    <p:sldId id="263" r:id="rId4"/>
    <p:sldId id="266" r:id="rId5"/>
    <p:sldId id="258" r:id="rId6"/>
    <p:sldId id="259" r:id="rId7"/>
    <p:sldId id="268" r:id="rId8"/>
    <p:sldId id="271" r:id="rId9"/>
    <p:sldId id="270" r:id="rId10"/>
    <p:sldId id="272" r:id="rId11"/>
    <p:sldId id="269" r:id="rId12"/>
    <p:sldId id="273" r:id="rId13"/>
    <p:sldId id="276" r:id="rId14"/>
    <p:sldId id="277" r:id="rId15"/>
    <p:sldId id="274" r:id="rId16"/>
    <p:sldId id="275" r:id="rId17"/>
    <p:sldId id="278" r:id="rId18"/>
    <p:sldId id="279" r:id="rId19"/>
    <p:sldId id="338" r:id="rId20"/>
    <p:sldId id="281" r:id="rId21"/>
    <p:sldId id="267"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9BD5"/>
    <a:srgbClr val="374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79567" autoAdjust="0"/>
  </p:normalViewPr>
  <p:slideViewPr>
    <p:cSldViewPr snapToGrid="0">
      <p:cViewPr varScale="1">
        <p:scale>
          <a:sx n="90" d="100"/>
          <a:sy n="90" d="100"/>
        </p:scale>
        <p:origin x="20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 Moriarty" userId="5c5030ec-b215-4eec-94d3-d4c8da3dd6bb" providerId="ADAL" clId="{9AEF176F-E185-4727-887B-B885C5C886DE}"/>
    <pc:docChg chg="custSel modSld">
      <pc:chgData name="Martin Moriarty" userId="5c5030ec-b215-4eec-94d3-d4c8da3dd6bb" providerId="ADAL" clId="{9AEF176F-E185-4727-887B-B885C5C886DE}" dt="2021-02-28T20:39:06.764" v="0" actId="478"/>
      <pc:docMkLst>
        <pc:docMk/>
      </pc:docMkLst>
      <pc:sldChg chg="delSp mod delAnim">
        <pc:chgData name="Martin Moriarty" userId="5c5030ec-b215-4eec-94d3-d4c8da3dd6bb" providerId="ADAL" clId="{9AEF176F-E185-4727-887B-B885C5C886DE}" dt="2021-02-28T20:39:06.764" v="0" actId="478"/>
        <pc:sldMkLst>
          <pc:docMk/>
          <pc:sldMk cId="3210690971" sldId="256"/>
        </pc:sldMkLst>
        <pc:picChg chg="del">
          <ac:chgData name="Martin Moriarty" userId="5c5030ec-b215-4eec-94d3-d4c8da3dd6bb" providerId="ADAL" clId="{9AEF176F-E185-4727-887B-B885C5C886DE}" dt="2021-02-28T20:39:06.764" v="0" actId="478"/>
          <ac:picMkLst>
            <pc:docMk/>
            <pc:sldMk cId="3210690971" sldId="256"/>
            <ac:picMk id="7" creationId="{A9C4AE2E-6052-49F2-83C0-FDF591EAA7E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BE5841-18BC-476C-A73E-2953DC902280}" type="datetimeFigureOut">
              <a:rPr lang="en-GB" smtClean="0"/>
              <a:t>28/02/2021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494D67-EE9F-4CD6-A706-01E32A583252}" type="slidenum">
              <a:rPr lang="en-GB" smtClean="0"/>
              <a:t>‹#›</a:t>
            </a:fld>
            <a:endParaRPr lang="en-GB"/>
          </a:p>
        </p:txBody>
      </p:sp>
    </p:spTree>
    <p:extLst>
      <p:ext uri="{BB962C8B-B14F-4D97-AF65-F5344CB8AC3E}">
        <p14:creationId xmlns:p14="http://schemas.microsoft.com/office/powerpoint/2010/main" val="1507207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jesuschristsavior.net/"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Play during the children coming in.</a:t>
            </a:r>
          </a:p>
        </p:txBody>
      </p:sp>
      <p:sp>
        <p:nvSpPr>
          <p:cNvPr id="4" name="Slide Number Placeholder 3"/>
          <p:cNvSpPr>
            <a:spLocks noGrp="1"/>
          </p:cNvSpPr>
          <p:nvPr>
            <p:ph type="sldNum" sz="quarter" idx="5"/>
          </p:nvPr>
        </p:nvSpPr>
        <p:spPr/>
        <p:txBody>
          <a:bodyPr/>
          <a:lstStyle/>
          <a:p>
            <a:fld id="{6F494D67-EE9F-4CD6-A706-01E32A583252}" type="slidenum">
              <a:rPr lang="en-GB" smtClean="0"/>
              <a:t>1</a:t>
            </a:fld>
            <a:endParaRPr lang="en-GB"/>
          </a:p>
        </p:txBody>
      </p:sp>
    </p:spTree>
    <p:extLst>
      <p:ext uri="{BB962C8B-B14F-4D97-AF65-F5344CB8AC3E}">
        <p14:creationId xmlns:p14="http://schemas.microsoft.com/office/powerpoint/2010/main" val="5655185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Last week we talked about Who God is.</a:t>
            </a:r>
          </a:p>
          <a:p>
            <a:r>
              <a:rPr lang="en-GB" dirty="0"/>
              <a:t>…</a:t>
            </a:r>
          </a:p>
          <a:p>
            <a:endParaRPr lang="en-GB" dirty="0"/>
          </a:p>
          <a:p>
            <a:r>
              <a:rPr lang="en-GB" dirty="0"/>
              <a:t>This week we will look at how we talk to him and what that shows about Christian faith in him.</a:t>
            </a:r>
          </a:p>
        </p:txBody>
      </p:sp>
      <p:sp>
        <p:nvSpPr>
          <p:cNvPr id="4" name="Slide Number Placeholder 3"/>
          <p:cNvSpPr>
            <a:spLocks noGrp="1"/>
          </p:cNvSpPr>
          <p:nvPr>
            <p:ph type="sldNum" sz="quarter" idx="5"/>
          </p:nvPr>
        </p:nvSpPr>
        <p:spPr/>
        <p:txBody>
          <a:bodyPr/>
          <a:lstStyle/>
          <a:p>
            <a:fld id="{6F494D67-EE9F-4CD6-A706-01E32A583252}" type="slidenum">
              <a:rPr lang="en-GB" smtClean="0"/>
              <a:t>3</a:t>
            </a:fld>
            <a:endParaRPr lang="en-GB"/>
          </a:p>
        </p:txBody>
      </p:sp>
    </p:spTree>
    <p:extLst>
      <p:ext uri="{BB962C8B-B14F-4D97-AF65-F5344CB8AC3E}">
        <p14:creationId xmlns:p14="http://schemas.microsoft.com/office/powerpoint/2010/main" val="38772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Origin – what does that word mean?</a:t>
            </a:r>
          </a:p>
          <a:p>
            <a:r>
              <a:rPr lang="en-GB" dirty="0"/>
              <a:t>RECORD ON PAPER FOR VOCAB</a:t>
            </a:r>
          </a:p>
        </p:txBody>
      </p:sp>
      <p:sp>
        <p:nvSpPr>
          <p:cNvPr id="4" name="Slide Number Placeholder 3"/>
          <p:cNvSpPr>
            <a:spLocks noGrp="1"/>
          </p:cNvSpPr>
          <p:nvPr>
            <p:ph type="sldNum" sz="quarter" idx="5"/>
          </p:nvPr>
        </p:nvSpPr>
        <p:spPr/>
        <p:txBody>
          <a:bodyPr/>
          <a:lstStyle/>
          <a:p>
            <a:fld id="{6F494D67-EE9F-4CD6-A706-01E32A583252}" type="slidenum">
              <a:rPr lang="en-GB" smtClean="0"/>
              <a:t>5</a:t>
            </a:fld>
            <a:endParaRPr lang="en-GB"/>
          </a:p>
        </p:txBody>
      </p:sp>
    </p:spTree>
    <p:extLst>
      <p:ext uri="{BB962C8B-B14F-4D97-AF65-F5344CB8AC3E}">
        <p14:creationId xmlns:p14="http://schemas.microsoft.com/office/powerpoint/2010/main" val="3116957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have a look at the meaning behind the different parts of the prayer.</a:t>
            </a:r>
          </a:p>
        </p:txBody>
      </p:sp>
      <p:sp>
        <p:nvSpPr>
          <p:cNvPr id="4" name="Slide Number Placeholder 3"/>
          <p:cNvSpPr>
            <a:spLocks noGrp="1"/>
          </p:cNvSpPr>
          <p:nvPr>
            <p:ph type="sldNum" sz="quarter" idx="5"/>
          </p:nvPr>
        </p:nvSpPr>
        <p:spPr/>
        <p:txBody>
          <a:bodyPr/>
          <a:lstStyle/>
          <a:p>
            <a:fld id="{6F494D67-EE9F-4CD6-A706-01E32A583252}" type="slidenum">
              <a:rPr lang="en-GB" smtClean="0"/>
              <a:t>6</a:t>
            </a:fld>
            <a:endParaRPr lang="en-GB"/>
          </a:p>
        </p:txBody>
      </p:sp>
    </p:spTree>
    <p:extLst>
      <p:ext uri="{BB962C8B-B14F-4D97-AF65-F5344CB8AC3E}">
        <p14:creationId xmlns:p14="http://schemas.microsoft.com/office/powerpoint/2010/main" val="2581477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Jesus’ time the people we lead by the Rabbi. These men where leaders of the Jewish faith (Jesus was a Jew). </a:t>
            </a:r>
          </a:p>
          <a:p>
            <a:endParaRPr lang="en-GB" dirty="0"/>
          </a:p>
          <a:p>
            <a:r>
              <a:rPr lang="en-GB" dirty="0"/>
              <a:t>The role of the Rabbi was to lead his people and make sure that the laws of God were being followed (10 commandments). Children were take to the Rabbi at the temple when they were born to be welcomed into the Jewish faith and family.</a:t>
            </a:r>
          </a:p>
        </p:txBody>
      </p:sp>
      <p:sp>
        <p:nvSpPr>
          <p:cNvPr id="4" name="Slide Number Placeholder 3"/>
          <p:cNvSpPr>
            <a:spLocks noGrp="1"/>
          </p:cNvSpPr>
          <p:nvPr>
            <p:ph type="sldNum" sz="quarter" idx="5"/>
          </p:nvPr>
        </p:nvSpPr>
        <p:spPr/>
        <p:txBody>
          <a:bodyPr/>
          <a:lstStyle/>
          <a:p>
            <a:fld id="{6F494D67-EE9F-4CD6-A706-01E32A583252}" type="slidenum">
              <a:rPr lang="en-GB" smtClean="0"/>
              <a:t>7</a:t>
            </a:fld>
            <a:endParaRPr lang="en-GB"/>
          </a:p>
        </p:txBody>
      </p:sp>
    </p:spTree>
    <p:extLst>
      <p:ext uri="{BB962C8B-B14F-4D97-AF65-F5344CB8AC3E}">
        <p14:creationId xmlns:p14="http://schemas.microsoft.com/office/powerpoint/2010/main" val="2770076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Alongside this men were the family members with a job; they brought home the money that would keep the family with food and clothing. Therefore they provided for the family.</a:t>
            </a:r>
          </a:p>
          <a:p>
            <a:endParaRPr lang="en-GB" dirty="0"/>
          </a:p>
          <a:p>
            <a:r>
              <a:rPr lang="en-GB" dirty="0"/>
              <a:t>It was understood that God looked after us and gave us what we needed therefore he was like a father figure.</a:t>
            </a:r>
          </a:p>
        </p:txBody>
      </p:sp>
      <p:sp>
        <p:nvSpPr>
          <p:cNvPr id="4" name="Slide Number Placeholder 3"/>
          <p:cNvSpPr>
            <a:spLocks noGrp="1"/>
          </p:cNvSpPr>
          <p:nvPr>
            <p:ph type="sldNum" sz="quarter" idx="5"/>
          </p:nvPr>
        </p:nvSpPr>
        <p:spPr/>
        <p:txBody>
          <a:bodyPr/>
          <a:lstStyle/>
          <a:p>
            <a:fld id="{6F494D67-EE9F-4CD6-A706-01E32A583252}" type="slidenum">
              <a:rPr lang="en-GB" smtClean="0"/>
              <a:t>8</a:t>
            </a:fld>
            <a:endParaRPr lang="en-GB"/>
          </a:p>
        </p:txBody>
      </p:sp>
    </p:spTree>
    <p:extLst>
      <p:ext uri="{BB962C8B-B14F-4D97-AF65-F5344CB8AC3E}">
        <p14:creationId xmlns:p14="http://schemas.microsoft.com/office/powerpoint/2010/main" val="3680750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Jewish faith still has rabbi who lead their acts of worship. Who do you think he is?</a:t>
            </a:r>
          </a:p>
          <a:p>
            <a:endParaRPr lang="en-GB" dirty="0"/>
          </a:p>
          <a:p>
            <a:r>
              <a:rPr lang="en-GB" dirty="0"/>
              <a:t>Is it still always the men with the power and the responsibility?</a:t>
            </a:r>
          </a:p>
        </p:txBody>
      </p:sp>
      <p:sp>
        <p:nvSpPr>
          <p:cNvPr id="4" name="Slide Number Placeholder 3"/>
          <p:cNvSpPr>
            <a:spLocks noGrp="1"/>
          </p:cNvSpPr>
          <p:nvPr>
            <p:ph type="sldNum" sz="quarter" idx="5"/>
          </p:nvPr>
        </p:nvSpPr>
        <p:spPr/>
        <p:txBody>
          <a:bodyPr/>
          <a:lstStyle/>
          <a:p>
            <a:fld id="{6F494D67-EE9F-4CD6-A706-01E32A583252}" type="slidenum">
              <a:rPr lang="en-GB" smtClean="0"/>
              <a:t>9</a:t>
            </a:fld>
            <a:endParaRPr lang="en-GB"/>
          </a:p>
        </p:txBody>
      </p:sp>
    </p:spTree>
    <p:extLst>
      <p:ext uri="{BB962C8B-B14F-4D97-AF65-F5344CB8AC3E}">
        <p14:creationId xmlns:p14="http://schemas.microsoft.com/office/powerpoint/2010/main" val="3489066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F494D67-EE9F-4CD6-A706-01E32A583252}" type="slidenum">
              <a:rPr lang="en-GB" smtClean="0"/>
              <a:t>10</a:t>
            </a:fld>
            <a:endParaRPr lang="en-GB"/>
          </a:p>
        </p:txBody>
      </p:sp>
    </p:spTree>
    <p:extLst>
      <p:ext uri="{BB962C8B-B14F-4D97-AF65-F5344CB8AC3E}">
        <p14:creationId xmlns:p14="http://schemas.microsoft.com/office/powerpoint/2010/main" val="3424026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heaven?</a:t>
            </a:r>
          </a:p>
          <a:p>
            <a:r>
              <a:rPr lang="en-GB" dirty="0"/>
              <a:t>DISCUSSION – record ideas on whiteboard</a:t>
            </a:r>
          </a:p>
          <a:p>
            <a:endParaRPr lang="en-GB" dirty="0"/>
          </a:p>
          <a:p>
            <a:r>
              <a:rPr lang="en-GB" dirty="0"/>
              <a:t>Ultimately no one knows what heave is. As Christians believe heaven is where you go when you die to be with God. Some people talk about it being up in the sky other say it is all around us. It isn’t somewhere we can get to while we are alive even in a plane!</a:t>
            </a:r>
          </a:p>
        </p:txBody>
      </p:sp>
      <p:sp>
        <p:nvSpPr>
          <p:cNvPr id="4" name="Slide Number Placeholder 3"/>
          <p:cNvSpPr>
            <a:spLocks noGrp="1"/>
          </p:cNvSpPr>
          <p:nvPr>
            <p:ph type="sldNum" sz="quarter" idx="5"/>
          </p:nvPr>
        </p:nvSpPr>
        <p:spPr/>
        <p:txBody>
          <a:bodyPr/>
          <a:lstStyle/>
          <a:p>
            <a:fld id="{6F494D67-EE9F-4CD6-A706-01E32A583252}" type="slidenum">
              <a:rPr lang="en-GB" smtClean="0"/>
              <a:t>11</a:t>
            </a:fld>
            <a:endParaRPr lang="en-GB"/>
          </a:p>
        </p:txBody>
      </p:sp>
    </p:spTree>
    <p:extLst>
      <p:ext uri="{BB962C8B-B14F-4D97-AF65-F5344CB8AC3E}">
        <p14:creationId xmlns:p14="http://schemas.microsoft.com/office/powerpoint/2010/main" val="3574456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Hallowed means made holy or consecrated. How do Christian make names holy or special?</a:t>
            </a:r>
          </a:p>
        </p:txBody>
      </p:sp>
      <p:sp>
        <p:nvSpPr>
          <p:cNvPr id="4" name="Slide Number Placeholder 3"/>
          <p:cNvSpPr>
            <a:spLocks noGrp="1"/>
          </p:cNvSpPr>
          <p:nvPr>
            <p:ph type="sldNum" sz="quarter" idx="5"/>
          </p:nvPr>
        </p:nvSpPr>
        <p:spPr/>
        <p:txBody>
          <a:bodyPr/>
          <a:lstStyle/>
          <a:p>
            <a:fld id="{6F494D67-EE9F-4CD6-A706-01E32A583252}" type="slidenum">
              <a:rPr lang="en-GB" smtClean="0"/>
              <a:t>12</a:t>
            </a:fld>
            <a:endParaRPr lang="en-GB"/>
          </a:p>
        </p:txBody>
      </p:sp>
    </p:spTree>
    <p:extLst>
      <p:ext uri="{BB962C8B-B14F-4D97-AF65-F5344CB8AC3E}">
        <p14:creationId xmlns:p14="http://schemas.microsoft.com/office/powerpoint/2010/main" val="6476465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Hallows Day is all saints day. A Christian festival in lots of countries where they celebrate the saints.</a:t>
            </a:r>
          </a:p>
        </p:txBody>
      </p:sp>
      <p:sp>
        <p:nvSpPr>
          <p:cNvPr id="4" name="Slide Number Placeholder 3"/>
          <p:cNvSpPr>
            <a:spLocks noGrp="1"/>
          </p:cNvSpPr>
          <p:nvPr>
            <p:ph type="sldNum" sz="quarter" idx="5"/>
          </p:nvPr>
        </p:nvSpPr>
        <p:spPr/>
        <p:txBody>
          <a:bodyPr/>
          <a:lstStyle/>
          <a:p>
            <a:fld id="{6F494D67-EE9F-4CD6-A706-01E32A583252}" type="slidenum">
              <a:rPr lang="en-GB" smtClean="0"/>
              <a:t>13</a:t>
            </a:fld>
            <a:endParaRPr lang="en-GB"/>
          </a:p>
        </p:txBody>
      </p:sp>
    </p:spTree>
    <p:extLst>
      <p:ext uri="{BB962C8B-B14F-4D97-AF65-F5344CB8AC3E}">
        <p14:creationId xmlns:p14="http://schemas.microsoft.com/office/powerpoint/2010/main" val="1521226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Halloween or Hallowe’en is a contradiction of this celebration where people think about ghosts and ghouls. This happens on the night before All Saints Day.</a:t>
            </a:r>
          </a:p>
        </p:txBody>
      </p:sp>
      <p:sp>
        <p:nvSpPr>
          <p:cNvPr id="4" name="Slide Number Placeholder 3"/>
          <p:cNvSpPr>
            <a:spLocks noGrp="1"/>
          </p:cNvSpPr>
          <p:nvPr>
            <p:ph type="sldNum" sz="quarter" idx="5"/>
          </p:nvPr>
        </p:nvSpPr>
        <p:spPr/>
        <p:txBody>
          <a:bodyPr/>
          <a:lstStyle/>
          <a:p>
            <a:fld id="{6F494D67-EE9F-4CD6-A706-01E32A583252}" type="slidenum">
              <a:rPr lang="en-GB" smtClean="0"/>
              <a:t>14</a:t>
            </a:fld>
            <a:endParaRPr lang="en-GB"/>
          </a:p>
        </p:txBody>
      </p:sp>
    </p:spTree>
    <p:extLst>
      <p:ext uri="{BB962C8B-B14F-4D97-AF65-F5344CB8AC3E}">
        <p14:creationId xmlns:p14="http://schemas.microsoft.com/office/powerpoint/2010/main" val="37811460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Hallowed means made holy or consecrated. How do Christian make names holy or special?</a:t>
            </a:r>
          </a:p>
          <a:p>
            <a:endParaRPr lang="en-GB" dirty="0"/>
          </a:p>
          <a:p>
            <a:r>
              <a:rPr lang="en-GB" dirty="0"/>
              <a:t>Knowing someone's name is the first step to knowing them we need to know God’s name to know him.</a:t>
            </a:r>
          </a:p>
        </p:txBody>
      </p:sp>
      <p:sp>
        <p:nvSpPr>
          <p:cNvPr id="4" name="Slide Number Placeholder 3"/>
          <p:cNvSpPr>
            <a:spLocks noGrp="1"/>
          </p:cNvSpPr>
          <p:nvPr>
            <p:ph type="sldNum" sz="quarter" idx="5"/>
          </p:nvPr>
        </p:nvSpPr>
        <p:spPr/>
        <p:txBody>
          <a:bodyPr/>
          <a:lstStyle/>
          <a:p>
            <a:fld id="{6F494D67-EE9F-4CD6-A706-01E32A583252}" type="slidenum">
              <a:rPr lang="en-GB" smtClean="0"/>
              <a:t>15</a:t>
            </a:fld>
            <a:endParaRPr lang="en-GB"/>
          </a:p>
        </p:txBody>
      </p:sp>
    </p:spTree>
    <p:extLst>
      <p:ext uri="{BB962C8B-B14F-4D97-AF65-F5344CB8AC3E}">
        <p14:creationId xmlns:p14="http://schemas.microsoft.com/office/powerpoint/2010/main" val="3220616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10 commandments </a:t>
            </a:r>
          </a:p>
          <a:p>
            <a:endParaRPr lang="en-GB" dirty="0"/>
          </a:p>
          <a:p>
            <a:r>
              <a:rPr lang="en-GB" dirty="0"/>
              <a:t>Name are important. Lot of faith believe names hold power and people used to believe that witches could cast spells on you if they knew your full name.</a:t>
            </a:r>
          </a:p>
        </p:txBody>
      </p:sp>
      <p:sp>
        <p:nvSpPr>
          <p:cNvPr id="4" name="Slide Number Placeholder 3"/>
          <p:cNvSpPr>
            <a:spLocks noGrp="1"/>
          </p:cNvSpPr>
          <p:nvPr>
            <p:ph type="sldNum" sz="quarter" idx="5"/>
          </p:nvPr>
        </p:nvSpPr>
        <p:spPr/>
        <p:txBody>
          <a:bodyPr/>
          <a:lstStyle/>
          <a:p>
            <a:fld id="{6F494D67-EE9F-4CD6-A706-01E32A583252}" type="slidenum">
              <a:rPr lang="en-GB" smtClean="0"/>
              <a:t>16</a:t>
            </a:fld>
            <a:endParaRPr lang="en-GB"/>
          </a:p>
        </p:txBody>
      </p:sp>
    </p:spTree>
    <p:extLst>
      <p:ext uri="{BB962C8B-B14F-4D97-AF65-F5344CB8AC3E}">
        <p14:creationId xmlns:p14="http://schemas.microsoft.com/office/powerpoint/2010/main" val="3166972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1" kern="1200" dirty="0">
                <a:solidFill>
                  <a:schemeClr val="tx1"/>
                </a:solidFill>
                <a:effectLst/>
                <a:latin typeface="+mn-lt"/>
                <a:ea typeface="+mn-ea"/>
                <a:cs typeface="+mn-cs"/>
              </a:rPr>
              <a:t>Mark’s gospel was written for people who didn’t know about Jesus or his culture (Gentiles). He starts his gospel with the opening sentence declaring </a:t>
            </a:r>
            <a:r>
              <a:rPr lang="en-GB" sz="1200" b="1" i="1" kern="1200" dirty="0">
                <a:solidFill>
                  <a:schemeClr val="tx1"/>
                </a:solidFill>
                <a:effectLst/>
                <a:latin typeface="+mn-lt"/>
                <a:ea typeface="+mn-ea"/>
                <a:cs typeface="+mn-cs"/>
                <a:hlinkClick r:id="rId3"/>
              </a:rPr>
              <a:t>Jesus Christ</a:t>
            </a:r>
            <a:r>
              <a:rPr lang="en-GB" sz="1200" b="0" i="1" kern="1200" dirty="0">
                <a:solidFill>
                  <a:schemeClr val="tx1"/>
                </a:solidFill>
                <a:effectLst/>
                <a:latin typeface="+mn-lt"/>
                <a:ea typeface="+mn-ea"/>
                <a:cs typeface="+mn-cs"/>
              </a:rPr>
              <a:t> the Son of God, </a:t>
            </a:r>
          </a:p>
          <a:p>
            <a:endParaRPr lang="en-GB" sz="1200" b="0" i="1"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God the Father and the Holy Spirit appear as early as 1:9-11, during the Baptism of Jesus in the River Jordan by John the Baptist! </a:t>
            </a:r>
          </a:p>
          <a:p>
            <a:endParaRPr lang="en-GB" sz="1200" b="0" i="1"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Jesus announces the </a:t>
            </a:r>
            <a:r>
              <a:rPr lang="en-GB" sz="1200" b="1" i="1" kern="1200" dirty="0">
                <a:solidFill>
                  <a:schemeClr val="tx1"/>
                </a:solidFill>
                <a:effectLst/>
                <a:latin typeface="+mn-lt"/>
                <a:ea typeface="+mn-ea"/>
                <a:cs typeface="+mn-cs"/>
              </a:rPr>
              <a:t>Kingdom of God</a:t>
            </a:r>
            <a:r>
              <a:rPr lang="en-GB" sz="1200" b="0" i="1" kern="1200" dirty="0">
                <a:solidFill>
                  <a:schemeClr val="tx1"/>
                </a:solidFill>
                <a:effectLst/>
                <a:latin typeface="+mn-lt"/>
                <a:ea typeface="+mn-ea"/>
                <a:cs typeface="+mn-cs"/>
              </a:rPr>
              <a:t> in Mark 1:15</a:t>
            </a:r>
          </a:p>
          <a:p>
            <a:endParaRPr lang="en-GB" sz="1200" b="0" i="1"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This was the fulfilment of a promise (covenant) made by God to his people that he would send his son to save the world. The good news is that Jesus is the son of god and that the kingdom of god is coming (heaven).</a:t>
            </a:r>
          </a:p>
        </p:txBody>
      </p:sp>
      <p:sp>
        <p:nvSpPr>
          <p:cNvPr id="4" name="Slide Number Placeholder 3"/>
          <p:cNvSpPr>
            <a:spLocks noGrp="1"/>
          </p:cNvSpPr>
          <p:nvPr>
            <p:ph type="sldNum" sz="quarter" idx="5"/>
          </p:nvPr>
        </p:nvSpPr>
        <p:spPr/>
        <p:txBody>
          <a:bodyPr/>
          <a:lstStyle/>
          <a:p>
            <a:fld id="{6F494D67-EE9F-4CD6-A706-01E32A583252}" type="slidenum">
              <a:rPr lang="en-GB" smtClean="0"/>
              <a:t>17</a:t>
            </a:fld>
            <a:endParaRPr lang="en-GB"/>
          </a:p>
        </p:txBody>
      </p:sp>
    </p:spTree>
    <p:extLst>
      <p:ext uri="{BB962C8B-B14F-4D97-AF65-F5344CB8AC3E}">
        <p14:creationId xmlns:p14="http://schemas.microsoft.com/office/powerpoint/2010/main" val="11905920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does God want to happen? …. This is gods will.</a:t>
            </a:r>
          </a:p>
          <a:p>
            <a:endParaRPr lang="en-GB" dirty="0"/>
          </a:p>
          <a:p>
            <a:r>
              <a:rPr lang="en-GB" dirty="0"/>
              <a:t>Where does he want it </a:t>
            </a:r>
            <a:r>
              <a:rPr lang="en-GB"/>
              <a:t>to happen?</a:t>
            </a:r>
            <a:endParaRPr lang="en-GB" dirty="0"/>
          </a:p>
        </p:txBody>
      </p:sp>
      <p:sp>
        <p:nvSpPr>
          <p:cNvPr id="4" name="Slide Number Placeholder 3"/>
          <p:cNvSpPr>
            <a:spLocks noGrp="1"/>
          </p:cNvSpPr>
          <p:nvPr>
            <p:ph type="sldNum" sz="quarter" idx="5"/>
          </p:nvPr>
        </p:nvSpPr>
        <p:spPr/>
        <p:txBody>
          <a:bodyPr/>
          <a:lstStyle/>
          <a:p>
            <a:fld id="{6F494D67-EE9F-4CD6-A706-01E32A583252}" type="slidenum">
              <a:rPr lang="en-GB" smtClean="0"/>
              <a:t>18</a:t>
            </a:fld>
            <a:endParaRPr lang="en-GB"/>
          </a:p>
        </p:txBody>
      </p:sp>
    </p:spTree>
    <p:extLst>
      <p:ext uri="{BB962C8B-B14F-4D97-AF65-F5344CB8AC3E}">
        <p14:creationId xmlns:p14="http://schemas.microsoft.com/office/powerpoint/2010/main" val="42377195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CF5BF1-B82B-47F8-BE4D-C549DADB6733}" type="slidenum">
              <a:rPr lang="en-GB" smtClean="0"/>
              <a:t>19</a:t>
            </a:fld>
            <a:endParaRPr lang="en-GB"/>
          </a:p>
        </p:txBody>
      </p:sp>
    </p:spTree>
    <p:extLst>
      <p:ext uri="{BB962C8B-B14F-4D97-AF65-F5344CB8AC3E}">
        <p14:creationId xmlns:p14="http://schemas.microsoft.com/office/powerpoint/2010/main" val="3105708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04B4397-09C7-4802-B037-9C3E10BFC46A}"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677900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4B4397-09C7-4802-B037-9C3E10BFC46A}"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2664106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04B4397-09C7-4802-B037-9C3E10BFC46A}"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392024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04B4397-09C7-4802-B037-9C3E10BFC46A}"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2797133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04B4397-09C7-4802-B037-9C3E10BFC46A}" type="datetimeFigureOut">
              <a:rPr lang="en-GB" smtClean="0"/>
              <a:t>28/02/2021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1831957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04B4397-09C7-4802-B037-9C3E10BFC46A}" type="datetimeFigureOut">
              <a:rPr lang="en-GB" smtClean="0"/>
              <a:t>28/02/2021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3909259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4B4397-09C7-4802-B037-9C3E10BFC46A}" type="datetimeFigureOut">
              <a:rPr lang="en-GB" smtClean="0"/>
              <a:t>28/02/2021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2351534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4B4397-09C7-4802-B037-9C3E10BFC46A}"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2860057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4B4397-09C7-4802-B037-9C3E10BFC46A}"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2148704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4B4397-09C7-4802-B037-9C3E10BFC46A}"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3481047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4B4397-09C7-4802-B037-9C3E10BFC46A}"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F78838-8989-4C68-913A-1379B9453CE4}" type="slidenum">
              <a:rPr lang="en-GB" smtClean="0"/>
              <a:t>‹#›</a:t>
            </a:fld>
            <a:endParaRPr lang="en-GB"/>
          </a:p>
        </p:txBody>
      </p:sp>
    </p:spTree>
    <p:extLst>
      <p:ext uri="{BB962C8B-B14F-4D97-AF65-F5344CB8AC3E}">
        <p14:creationId xmlns:p14="http://schemas.microsoft.com/office/powerpoint/2010/main" val="1735601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4B4397-09C7-4802-B037-9C3E10BFC46A}" type="datetimeFigureOut">
              <a:rPr lang="en-GB" smtClean="0"/>
              <a:t>28/02/2021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F78838-8989-4C68-913A-1379B9453CE4}" type="slidenum">
              <a:rPr lang="en-GB" smtClean="0"/>
              <a:t>‹#›</a:t>
            </a:fld>
            <a:endParaRPr lang="en-GB"/>
          </a:p>
        </p:txBody>
      </p:sp>
    </p:spTree>
    <p:extLst>
      <p:ext uri="{BB962C8B-B14F-4D97-AF65-F5344CB8AC3E}">
        <p14:creationId xmlns:p14="http://schemas.microsoft.com/office/powerpoint/2010/main" val="5514168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www.churchofengland.org/our-faith/going-church-and-praying/lords-prayer"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churchofengland.org/our-faith/going-church-and-praying/lords-prayer#na"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gif"/></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16.pn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29.jpe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Image result for music notes">
            <a:extLst>
              <a:ext uri="{FF2B5EF4-FFF2-40B4-BE49-F238E27FC236}">
                <a16:creationId xmlns:a16="http://schemas.microsoft.com/office/drawing/2014/main" id="{1B4BF28D-7C9F-4AD3-9B6F-CD1DD38715B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673" b="7584"/>
          <a:stretch/>
        </p:blipFill>
        <p:spPr bwMode="auto">
          <a:xfrm>
            <a:off x="6565" y="5335119"/>
            <a:ext cx="1768247" cy="152288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2DDBA95-656C-4846-BA1E-71B660F51F34}"/>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21F0D672-82D4-49C7-953D-411A230C3A8E}"/>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36F2C01-23E0-4953-894A-11925FABCFAE}"/>
              </a:ext>
            </a:extLst>
          </p:cNvPr>
          <p:cNvPicPr>
            <a:picLocks noChangeAspect="1"/>
          </p:cNvPicPr>
          <p:nvPr/>
        </p:nvPicPr>
        <p:blipFill rotWithShape="1">
          <a:blip r:embed="rId4"/>
          <a:srcRect t="26374" r="1049" b="18498"/>
          <a:stretch/>
        </p:blipFill>
        <p:spPr>
          <a:xfrm>
            <a:off x="-1978587" y="916933"/>
            <a:ext cx="13101174" cy="4409768"/>
          </a:xfrm>
          <a:prstGeom prst="rect">
            <a:avLst/>
          </a:prstGeom>
        </p:spPr>
      </p:pic>
      <p:pic>
        <p:nvPicPr>
          <p:cNvPr id="5" name="Picture 4">
            <a:extLst>
              <a:ext uri="{FF2B5EF4-FFF2-40B4-BE49-F238E27FC236}">
                <a16:creationId xmlns:a16="http://schemas.microsoft.com/office/drawing/2014/main" id="{C922FB15-471C-4EB9-BE7F-37812E10253F}"/>
              </a:ext>
            </a:extLst>
          </p:cNvPr>
          <p:cNvPicPr>
            <a:picLocks noChangeAspect="1"/>
          </p:cNvPicPr>
          <p:nvPr/>
        </p:nvPicPr>
        <p:blipFill rotWithShape="1">
          <a:blip r:embed="rId4"/>
          <a:srcRect l="17107" t="15351" r="66281" b="78697"/>
          <a:stretch/>
        </p:blipFill>
        <p:spPr>
          <a:xfrm>
            <a:off x="29236" y="130152"/>
            <a:ext cx="2985025" cy="646331"/>
          </a:xfrm>
          <a:prstGeom prst="rect">
            <a:avLst/>
          </a:prstGeom>
        </p:spPr>
      </p:pic>
      <p:sp>
        <p:nvSpPr>
          <p:cNvPr id="6" name="Rectangle 5">
            <a:extLst>
              <a:ext uri="{FF2B5EF4-FFF2-40B4-BE49-F238E27FC236}">
                <a16:creationId xmlns:a16="http://schemas.microsoft.com/office/drawing/2014/main" id="{8C0F2827-92CB-49F0-8C03-8D5A14FDF984}"/>
              </a:ext>
            </a:extLst>
          </p:cNvPr>
          <p:cNvSpPr/>
          <p:nvPr/>
        </p:nvSpPr>
        <p:spPr>
          <a:xfrm>
            <a:off x="2108411" y="56963"/>
            <a:ext cx="6914676" cy="307777"/>
          </a:xfrm>
          <a:prstGeom prst="rect">
            <a:avLst/>
          </a:prstGeom>
        </p:spPr>
        <p:txBody>
          <a:bodyPr wrap="square">
            <a:spAutoFit/>
          </a:bodyPr>
          <a:lstStyle/>
          <a:p>
            <a:pPr algn="r"/>
            <a:r>
              <a:rPr lang="en-GB" sz="1400" dirty="0">
                <a:solidFill>
                  <a:srgbClr val="374594"/>
                </a:solidFill>
                <a:hlinkClick r:id="rId5">
                  <a:extLst>
                    <a:ext uri="{A12FA001-AC4F-418D-AE19-62706E023703}">
                      <ahyp:hlinkClr xmlns:ahyp="http://schemas.microsoft.com/office/drawing/2018/hyperlinkcolor" val="tx"/>
                    </a:ext>
                  </a:extLst>
                </a:hlinkClick>
              </a:rPr>
              <a:t>https://www.churchofengland.org/our-faith/going-church-and-praying/lords-prayer</a:t>
            </a:r>
            <a:r>
              <a:rPr lang="en-GB" sz="1400" dirty="0">
                <a:solidFill>
                  <a:srgbClr val="374594"/>
                </a:solidFill>
              </a:rPr>
              <a:t> </a:t>
            </a:r>
          </a:p>
        </p:txBody>
      </p:sp>
      <p:pic>
        <p:nvPicPr>
          <p:cNvPr id="8" name="Picture 7">
            <a:extLst>
              <a:ext uri="{FF2B5EF4-FFF2-40B4-BE49-F238E27FC236}">
                <a16:creationId xmlns:a16="http://schemas.microsoft.com/office/drawing/2014/main" id="{555598EC-3DCE-412E-9722-52CFBA059E4C}"/>
              </a:ext>
            </a:extLst>
          </p:cNvPr>
          <p:cNvPicPr>
            <a:picLocks noChangeAspect="1"/>
          </p:cNvPicPr>
          <p:nvPr/>
        </p:nvPicPr>
        <p:blipFill rotWithShape="1">
          <a:blip r:embed="rId6"/>
          <a:srcRect l="18805" t="38386" r="50932" b="22576"/>
          <a:stretch/>
        </p:blipFill>
        <p:spPr>
          <a:xfrm>
            <a:off x="2306829" y="4953754"/>
            <a:ext cx="1768249" cy="17534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Image result for bethel music and jenn johnson">
            <a:extLst>
              <a:ext uri="{FF2B5EF4-FFF2-40B4-BE49-F238E27FC236}">
                <a16:creationId xmlns:a16="http://schemas.microsoft.com/office/drawing/2014/main" id="{191CFEEF-AAC6-4529-B011-B313943264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40453" y="4973128"/>
            <a:ext cx="1768248" cy="1768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5A6D8601-81DF-41B1-8C8A-382325734BEB}"/>
              </a:ext>
            </a:extLst>
          </p:cNvPr>
          <p:cNvSpPr txBox="1"/>
          <p:nvPr/>
        </p:nvSpPr>
        <p:spPr>
          <a:xfrm>
            <a:off x="6751108" y="6337920"/>
            <a:ext cx="1443024" cy="369332"/>
          </a:xfrm>
          <a:prstGeom prst="rect">
            <a:avLst/>
          </a:prstGeom>
          <a:noFill/>
        </p:spPr>
        <p:txBody>
          <a:bodyPr wrap="none" rtlCol="0">
            <a:spAutoFit/>
          </a:bodyPr>
          <a:lstStyle/>
          <a:p>
            <a:r>
              <a:rPr lang="en-GB" dirty="0"/>
              <a:t>Jenn Johnson</a:t>
            </a:r>
          </a:p>
        </p:txBody>
      </p:sp>
      <p:sp>
        <p:nvSpPr>
          <p:cNvPr id="12" name="TextBox 11">
            <a:extLst>
              <a:ext uri="{FF2B5EF4-FFF2-40B4-BE49-F238E27FC236}">
                <a16:creationId xmlns:a16="http://schemas.microsoft.com/office/drawing/2014/main" id="{D9BE2740-9639-4191-8F7A-19EA152B240E}"/>
              </a:ext>
            </a:extLst>
          </p:cNvPr>
          <p:cNvSpPr txBox="1"/>
          <p:nvPr/>
        </p:nvSpPr>
        <p:spPr>
          <a:xfrm>
            <a:off x="1014530" y="6337920"/>
            <a:ext cx="1194238" cy="369332"/>
          </a:xfrm>
          <a:prstGeom prst="rect">
            <a:avLst/>
          </a:prstGeom>
          <a:noFill/>
        </p:spPr>
        <p:txBody>
          <a:bodyPr wrap="none" rtlCol="0">
            <a:spAutoFit/>
          </a:bodyPr>
          <a:lstStyle/>
          <a:p>
            <a:r>
              <a:rPr lang="en-GB" dirty="0"/>
              <a:t>Our Father</a:t>
            </a:r>
          </a:p>
        </p:txBody>
      </p:sp>
    </p:spTree>
    <p:extLst>
      <p:ext uri="{BB962C8B-B14F-4D97-AF65-F5344CB8AC3E}">
        <p14:creationId xmlns:p14="http://schemas.microsoft.com/office/powerpoint/2010/main" val="3210690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86C046B-D037-4B1D-B1B9-1EAF46CB851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369" t="10912" r="56858" b="50000"/>
          <a:stretch/>
        </p:blipFill>
        <p:spPr bwMode="auto">
          <a:xfrm>
            <a:off x="1788132" y="857250"/>
            <a:ext cx="1992429" cy="201047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96899" y="2253786"/>
            <a:ext cx="7950200" cy="3139321"/>
          </a:xfrm>
          <a:prstGeom prst="rect">
            <a:avLst/>
          </a:prstGeom>
        </p:spPr>
        <p:txBody>
          <a:bodyPr wrap="square">
            <a:spAutoFit/>
          </a:bodyPr>
          <a:lstStyle/>
          <a:p>
            <a:pPr algn="ctr">
              <a:spcAft>
                <a:spcPts val="900"/>
              </a:spcAft>
            </a:pPr>
            <a:r>
              <a:rPr lang="en-GB" altLang="en-US" sz="4950" dirty="0">
                <a:solidFill>
                  <a:srgbClr val="FF0000"/>
                </a:solidFill>
              </a:rPr>
              <a:t>Lord, you are the faithful guide of those who seek you with a pure heart:</a:t>
            </a:r>
            <a:br>
              <a:rPr lang="en-GB" altLang="en-US" sz="4950" dirty="0">
                <a:solidFill>
                  <a:srgbClr val="FF0000"/>
                </a:solidFill>
              </a:rPr>
            </a:br>
            <a:r>
              <a:rPr lang="en-GB" altLang="en-US" sz="4950" b="1" dirty="0">
                <a:solidFill>
                  <a:srgbClr val="FF0000"/>
                </a:solidFill>
              </a:rPr>
              <a:t>make known your glory.</a:t>
            </a:r>
            <a:endParaRPr lang="en-GB" sz="4950" dirty="0">
              <a:solidFill>
                <a:srgbClr val="FF0000"/>
              </a:solidFill>
            </a:endParaRPr>
          </a:p>
        </p:txBody>
      </p:sp>
      <p:sp>
        <p:nvSpPr>
          <p:cNvPr id="3" name="Rectangle 2">
            <a:extLst>
              <a:ext uri="{FF2B5EF4-FFF2-40B4-BE49-F238E27FC236}">
                <a16:creationId xmlns:a16="http://schemas.microsoft.com/office/drawing/2014/main" id="{92307ED3-5038-4C42-B539-E8FFF4905D0F}"/>
              </a:ext>
            </a:extLst>
          </p:cNvPr>
          <p:cNvSpPr/>
          <p:nvPr/>
        </p:nvSpPr>
        <p:spPr>
          <a:xfrm>
            <a:off x="1990397" y="857251"/>
            <a:ext cx="5163206" cy="1396536"/>
          </a:xfrm>
          <a:prstGeom prst="rect">
            <a:avLst/>
          </a:prstGeom>
          <a:noFill/>
        </p:spPr>
        <p:txBody>
          <a:bodyPr wrap="square" lIns="68580" tIns="34290" rIns="68580" bIns="34290">
            <a:spAutoFit/>
          </a:bodyPr>
          <a:lstStyle/>
          <a:p>
            <a:pPr algn="ctr"/>
            <a:r>
              <a:rPr lang="en-US" sz="8625" b="1" dirty="0">
                <a:ln w="12700">
                  <a:solidFill>
                    <a:schemeClr val="accent5"/>
                  </a:solidFill>
                  <a:prstDash val="solid"/>
                </a:ln>
                <a:pattFill prst="ltDnDiag">
                  <a:fgClr>
                    <a:schemeClr val="accent5">
                      <a:lumMod val="60000"/>
                      <a:lumOff val="40000"/>
                    </a:schemeClr>
                  </a:fgClr>
                  <a:bgClr>
                    <a:schemeClr val="bg1"/>
                  </a:bgClr>
                </a:pattFill>
              </a:rPr>
              <a:t>Gather</a:t>
            </a:r>
          </a:p>
        </p:txBody>
      </p:sp>
    </p:spTree>
    <p:extLst>
      <p:ext uri="{BB962C8B-B14F-4D97-AF65-F5344CB8AC3E}">
        <p14:creationId xmlns:p14="http://schemas.microsoft.com/office/powerpoint/2010/main" val="2290635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DC0B2AC-5092-4E5F-9A76-C78A85AF2B40}"/>
              </a:ext>
            </a:extLst>
          </p:cNvPr>
          <p:cNvGrpSpPr/>
          <p:nvPr/>
        </p:nvGrpSpPr>
        <p:grpSpPr>
          <a:xfrm>
            <a:off x="923893" y="4528482"/>
            <a:ext cx="7296213" cy="2250665"/>
            <a:chOff x="188228" y="4417872"/>
            <a:chExt cx="7296213" cy="2250665"/>
          </a:xfrm>
        </p:grpSpPr>
        <p:pic>
          <p:nvPicPr>
            <p:cNvPr id="5122" name="Picture 2" descr="Image result for god">
              <a:extLst>
                <a:ext uri="{FF2B5EF4-FFF2-40B4-BE49-F238E27FC236}">
                  <a16:creationId xmlns:a16="http://schemas.microsoft.com/office/drawing/2014/main" id="{C05EAB8D-386D-4059-96EA-E86C1F78E9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3761" y="4419109"/>
              <a:ext cx="2890680" cy="224452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god">
              <a:extLst>
                <a:ext uri="{FF2B5EF4-FFF2-40B4-BE49-F238E27FC236}">
                  <a16:creationId xmlns:a16="http://schemas.microsoft.com/office/drawing/2014/main" id="{A6609014-8F81-4D83-A788-15209A001A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2340" y="4417872"/>
              <a:ext cx="2250665" cy="225066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god">
              <a:extLst>
                <a:ext uri="{FF2B5EF4-FFF2-40B4-BE49-F238E27FC236}">
                  <a16:creationId xmlns:a16="http://schemas.microsoft.com/office/drawing/2014/main" id="{32CD14BC-E242-43FB-B925-F0CC52A979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8228" y="4417873"/>
              <a:ext cx="1993356" cy="22343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oup 4">
            <a:extLst>
              <a:ext uri="{FF2B5EF4-FFF2-40B4-BE49-F238E27FC236}">
                <a16:creationId xmlns:a16="http://schemas.microsoft.com/office/drawing/2014/main" id="{152DA1F2-3F12-45CF-AE25-ABE213D4CA20}"/>
              </a:ext>
            </a:extLst>
          </p:cNvPr>
          <p:cNvGrpSpPr/>
          <p:nvPr/>
        </p:nvGrpSpPr>
        <p:grpSpPr>
          <a:xfrm>
            <a:off x="153108" y="2242275"/>
            <a:ext cx="8837784" cy="2206511"/>
            <a:chOff x="188228" y="2257024"/>
            <a:chExt cx="8837784" cy="2206511"/>
          </a:xfrm>
        </p:grpSpPr>
        <p:pic>
          <p:nvPicPr>
            <p:cNvPr id="5124" name="Picture 4" descr="Image result for god">
              <a:extLst>
                <a:ext uri="{FF2B5EF4-FFF2-40B4-BE49-F238E27FC236}">
                  <a16:creationId xmlns:a16="http://schemas.microsoft.com/office/drawing/2014/main" id="{6C42C4CD-DF40-4F7C-B463-2AE9B469E9A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228" y="2257025"/>
              <a:ext cx="2945804" cy="220651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Image result for god roman">
              <a:extLst>
                <a:ext uri="{FF2B5EF4-FFF2-40B4-BE49-F238E27FC236}">
                  <a16:creationId xmlns:a16="http://schemas.microsoft.com/office/drawing/2014/main" id="{C870427C-F23A-4101-8815-DD177E59BB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21889" y="2257024"/>
              <a:ext cx="2029988" cy="2206509"/>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Image result for god">
              <a:extLst>
                <a:ext uri="{FF2B5EF4-FFF2-40B4-BE49-F238E27FC236}">
                  <a16:creationId xmlns:a16="http://schemas.microsoft.com/office/drawing/2014/main" id="{562418C1-BF35-41EF-B64D-20413DB9EF6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860" r="6062" b="2437"/>
            <a:stretch/>
          </p:blipFill>
          <p:spPr bwMode="auto">
            <a:xfrm>
              <a:off x="5339733" y="2257024"/>
              <a:ext cx="3686279" cy="219704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41172E9-3B33-418D-9915-412D9101860D}"/>
              </a:ext>
            </a:extLst>
          </p:cNvPr>
          <p:cNvGrpSpPr/>
          <p:nvPr/>
        </p:nvGrpSpPr>
        <p:grpSpPr>
          <a:xfrm>
            <a:off x="1391584" y="85367"/>
            <a:ext cx="6360832" cy="2066512"/>
            <a:chOff x="2137830" y="95137"/>
            <a:chExt cx="6360832" cy="2066512"/>
          </a:xfrm>
        </p:grpSpPr>
        <p:pic>
          <p:nvPicPr>
            <p:cNvPr id="5134" name="Picture 14" descr="Image result for god">
              <a:extLst>
                <a:ext uri="{FF2B5EF4-FFF2-40B4-BE49-F238E27FC236}">
                  <a16:creationId xmlns:a16="http://schemas.microsoft.com/office/drawing/2014/main" id="{12E368BE-5EFC-4C09-B0F8-3A15F396C10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37830" y="95137"/>
              <a:ext cx="1490273" cy="2066512"/>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Image result for god footprints in the sand">
              <a:extLst>
                <a:ext uri="{FF2B5EF4-FFF2-40B4-BE49-F238E27FC236}">
                  <a16:creationId xmlns:a16="http://schemas.microsoft.com/office/drawing/2014/main" id="{293D20F9-DA86-4B72-AB29-28402131950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96591" y="95137"/>
              <a:ext cx="1402071" cy="2066512"/>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Image result for god">
              <a:extLst>
                <a:ext uri="{FF2B5EF4-FFF2-40B4-BE49-F238E27FC236}">
                  <a16:creationId xmlns:a16="http://schemas.microsoft.com/office/drawing/2014/main" id="{24EDE783-10AE-49F3-9048-3A6D59A4492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28987" y="95137"/>
              <a:ext cx="3266720" cy="2055674"/>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a:extLst>
              <a:ext uri="{FF2B5EF4-FFF2-40B4-BE49-F238E27FC236}">
                <a16:creationId xmlns:a16="http://schemas.microsoft.com/office/drawing/2014/main" id="{9E5C016A-3884-4990-8E14-C7CE5A60B3E7}"/>
              </a:ext>
            </a:extLst>
          </p:cNvPr>
          <p:cNvSpPr>
            <a:spLocks noGrp="1"/>
          </p:cNvSpPr>
          <p:nvPr>
            <p:ph type="title"/>
          </p:nvPr>
        </p:nvSpPr>
        <p:spPr>
          <a:xfrm>
            <a:off x="2055604" y="1468883"/>
            <a:ext cx="7886700" cy="1325563"/>
          </a:xfrm>
        </p:spPr>
        <p:txBody>
          <a:bodyPr>
            <a:normAutofit/>
          </a:bodyPr>
          <a:lstStyle/>
          <a:p>
            <a:r>
              <a:rPr lang="en-GB" sz="8800" b="1" dirty="0">
                <a:solidFill>
                  <a:schemeClr val="bg1"/>
                </a:solidFill>
              </a:rPr>
              <a:t>God</a:t>
            </a:r>
          </a:p>
        </p:txBody>
      </p:sp>
      <p:sp>
        <p:nvSpPr>
          <p:cNvPr id="17" name="Title 1">
            <a:extLst>
              <a:ext uri="{FF2B5EF4-FFF2-40B4-BE49-F238E27FC236}">
                <a16:creationId xmlns:a16="http://schemas.microsoft.com/office/drawing/2014/main" id="{F4650FF4-D7B2-4652-9168-BB2A0C88D80E}"/>
              </a:ext>
            </a:extLst>
          </p:cNvPr>
          <p:cNvSpPr txBox="1">
            <a:spLocks/>
          </p:cNvSpPr>
          <p:nvPr/>
        </p:nvSpPr>
        <p:spPr>
          <a:xfrm>
            <a:off x="5083499" y="3710175"/>
            <a:ext cx="309660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8800" b="1" dirty="0">
                <a:solidFill>
                  <a:schemeClr val="bg1"/>
                </a:solidFill>
              </a:rPr>
              <a:t>God</a:t>
            </a:r>
          </a:p>
        </p:txBody>
      </p:sp>
    </p:spTree>
    <p:extLst>
      <p:ext uri="{BB962C8B-B14F-4D97-AF65-F5344CB8AC3E}">
        <p14:creationId xmlns:p14="http://schemas.microsoft.com/office/powerpoint/2010/main" val="3392662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peech Bubble: Rectangle with Corners Rounded 4">
            <a:extLst>
              <a:ext uri="{FF2B5EF4-FFF2-40B4-BE49-F238E27FC236}">
                <a16:creationId xmlns:a16="http://schemas.microsoft.com/office/drawing/2014/main" id="{DF0B184D-B69C-4369-B99F-4BA891A47E63}"/>
              </a:ext>
            </a:extLst>
          </p:cNvPr>
          <p:cNvSpPr/>
          <p:nvPr/>
        </p:nvSpPr>
        <p:spPr>
          <a:xfrm>
            <a:off x="628650" y="391345"/>
            <a:ext cx="7886700" cy="1386349"/>
          </a:xfrm>
          <a:prstGeom prst="wedgeRoundRectCallout">
            <a:avLst>
              <a:gd name="adj1" fmla="val 49013"/>
              <a:gd name="adj2" fmla="val 139096"/>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7200" dirty="0">
                <a:solidFill>
                  <a:schemeClr val="bg1"/>
                </a:solidFill>
                <a:latin typeface="Berlin Sans FB" panose="020E0602020502020306" pitchFamily="34" charset="0"/>
              </a:rPr>
              <a:t>Talking to God</a:t>
            </a:r>
            <a:endParaRPr lang="en-GB" sz="7200" b="1" dirty="0">
              <a:solidFill>
                <a:schemeClr val="bg1"/>
              </a:solidFill>
              <a:latin typeface="Berlin Sans FB" panose="020E0602020502020306" pitchFamily="34" charset="0"/>
            </a:endParaRPr>
          </a:p>
        </p:txBody>
      </p:sp>
      <p:sp>
        <p:nvSpPr>
          <p:cNvPr id="2" name="Title 1">
            <a:extLst>
              <a:ext uri="{FF2B5EF4-FFF2-40B4-BE49-F238E27FC236}">
                <a16:creationId xmlns:a16="http://schemas.microsoft.com/office/drawing/2014/main" id="{ADFA17EE-BAF5-4E31-97A6-85EDDB6841DD}"/>
              </a:ext>
            </a:extLst>
          </p:cNvPr>
          <p:cNvSpPr>
            <a:spLocks noGrp="1"/>
          </p:cNvSpPr>
          <p:nvPr>
            <p:ph type="title"/>
          </p:nvPr>
        </p:nvSpPr>
        <p:spPr>
          <a:xfrm>
            <a:off x="0" y="-221230"/>
            <a:ext cx="9144000" cy="1825625"/>
          </a:xfrm>
        </p:spPr>
        <p:txBody>
          <a:bodyPr>
            <a:normAutofit fontScale="90000"/>
          </a:bodyPr>
          <a:lstStyle/>
          <a:p>
            <a:pPr algn="ctr"/>
            <a:r>
              <a:rPr lang="en-GB" sz="8800" dirty="0"/>
              <a:t>“                                   ”</a:t>
            </a:r>
          </a:p>
        </p:txBody>
      </p:sp>
      <p:sp>
        <p:nvSpPr>
          <p:cNvPr id="3" name="Content Placeholder 2">
            <a:extLst>
              <a:ext uri="{FF2B5EF4-FFF2-40B4-BE49-F238E27FC236}">
                <a16:creationId xmlns:a16="http://schemas.microsoft.com/office/drawing/2014/main" id="{7EA00772-A416-46C5-A7C1-9066A1853873}"/>
              </a:ext>
            </a:extLst>
          </p:cNvPr>
          <p:cNvSpPr>
            <a:spLocks noGrp="1"/>
          </p:cNvSpPr>
          <p:nvPr>
            <p:ph idx="1"/>
          </p:nvPr>
        </p:nvSpPr>
        <p:spPr>
          <a:xfrm>
            <a:off x="628650" y="1895168"/>
            <a:ext cx="7886700" cy="4687376"/>
          </a:xfrm>
        </p:spPr>
        <p:txBody>
          <a:bodyPr>
            <a:normAutofit/>
          </a:bodyPr>
          <a:lstStyle/>
          <a:p>
            <a:r>
              <a:rPr lang="en-GB" dirty="0">
                <a:latin typeface="Berlin Sans FB" panose="020E0602020502020306" pitchFamily="34" charset="0"/>
              </a:rPr>
              <a:t>Most Christians know the prayer by heart in their own language. There are some changes in wording of certain prayers but it is used today by every Christian tradition. Every Anglican act of worship contains some sort of prayer. A pattern for prayer might be:</a:t>
            </a:r>
          </a:p>
          <a:p>
            <a:pPr lvl="1"/>
            <a:r>
              <a:rPr lang="en-GB" dirty="0">
                <a:latin typeface="Berlin Sans FB" panose="020E0602020502020306" pitchFamily="34" charset="0"/>
              </a:rPr>
              <a:t>We bless God and pray for our world, our communities and our lives to be shaped by God’s will;</a:t>
            </a:r>
          </a:p>
          <a:p>
            <a:pPr lvl="1"/>
            <a:r>
              <a:rPr lang="en-GB" dirty="0">
                <a:latin typeface="Berlin Sans FB" panose="020E0602020502020306" pitchFamily="34" charset="0"/>
              </a:rPr>
              <a:t>We pray for daily needs to be met,</a:t>
            </a:r>
          </a:p>
          <a:p>
            <a:pPr lvl="1"/>
            <a:r>
              <a:rPr lang="en-GB" dirty="0">
                <a:latin typeface="Berlin Sans FB" panose="020E0602020502020306" pitchFamily="34" charset="0"/>
              </a:rPr>
              <a:t>For forgiveness for wrongdoings, strength to resist temptation and protection from danger.</a:t>
            </a:r>
          </a:p>
        </p:txBody>
      </p:sp>
    </p:spTree>
    <p:extLst>
      <p:ext uri="{BB962C8B-B14F-4D97-AF65-F5344CB8AC3E}">
        <p14:creationId xmlns:p14="http://schemas.microsoft.com/office/powerpoint/2010/main" val="776557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5697D8-F3E4-453A-8A79-5593A2945186}"/>
              </a:ext>
            </a:extLst>
          </p:cNvPr>
          <p:cNvSpPr/>
          <p:nvPr/>
        </p:nvSpPr>
        <p:spPr>
          <a:xfrm>
            <a:off x="270588" y="458956"/>
            <a:ext cx="8602824" cy="5940088"/>
          </a:xfrm>
          <a:prstGeom prst="rect">
            <a:avLst/>
          </a:prstGeom>
        </p:spPr>
        <p:txBody>
          <a:bodyPr wrap="square">
            <a:spAutoFit/>
          </a:bodyPr>
          <a:lstStyle/>
          <a:p>
            <a:r>
              <a:rPr lang="en-GB" sz="4000" dirty="0">
                <a:solidFill>
                  <a:srgbClr val="4A4A4A"/>
                </a:solidFill>
                <a:latin typeface="Berlin Sans FB" panose="020E0602020502020306" pitchFamily="34" charset="0"/>
              </a:rPr>
              <a:t>Origins</a:t>
            </a:r>
          </a:p>
          <a:p>
            <a:pPr algn="ctr"/>
            <a:r>
              <a:rPr lang="en-GB" sz="2000" dirty="0">
                <a:solidFill>
                  <a:srgbClr val="4A4A4A"/>
                </a:solidFill>
                <a:latin typeface="Berlin Sans FB" panose="020E0602020502020306" pitchFamily="34" charset="0"/>
              </a:rPr>
              <a:t>The text is found in two slightly different versions in the New Testament – Matthew 6.9–13 and Luke 11.1–4</a:t>
            </a:r>
          </a:p>
          <a:p>
            <a:endParaRPr lang="en-GB" sz="2800" dirty="0">
              <a:solidFill>
                <a:srgbClr val="4A4A4A"/>
              </a:solidFill>
              <a:latin typeface="Berlin Sans FB" panose="020E0602020502020306" pitchFamily="34" charset="0"/>
            </a:endParaRPr>
          </a:p>
          <a:p>
            <a:r>
              <a:rPr lang="en-GB" sz="2800" cap="all" dirty="0">
                <a:solidFill>
                  <a:srgbClr val="0070C0"/>
                </a:solidFill>
                <a:latin typeface="Berlin Sans FB" panose="020E0602020502020306" pitchFamily="34" charset="0"/>
                <a:hlinkClick r:id="rId3">
                  <a:extLst>
                    <a:ext uri="{A12FA001-AC4F-418D-AE19-62706E023703}">
                      <ahyp:hlinkClr xmlns:ahyp="http://schemas.microsoft.com/office/drawing/2018/hyperlinkcolor" val="tx"/>
                    </a:ext>
                  </a:extLst>
                </a:hlinkClick>
              </a:rPr>
              <a:t>LUKE</a:t>
            </a:r>
            <a:r>
              <a:rPr lang="en-GB" sz="2800" cap="all" dirty="0">
                <a:solidFill>
                  <a:srgbClr val="0070C0"/>
                </a:solidFill>
                <a:latin typeface="Berlin Sans FB" panose="020E0602020502020306" pitchFamily="34" charset="0"/>
              </a:rPr>
              <a:t> 11.1-4</a:t>
            </a:r>
          </a:p>
          <a:p>
            <a:r>
              <a:rPr lang="en-GB" sz="2400" dirty="0">
                <a:solidFill>
                  <a:srgbClr val="4A4A4A"/>
                </a:solidFill>
                <a:latin typeface="Berlin Sans FB" panose="020E0602020502020306" pitchFamily="34" charset="0"/>
              </a:rPr>
              <a:t>Jesus was praying in a certain place, and after he had finished, one of his disciples said to him, ‘Lord, teach us to pray, as John taught his disciples.’ He said to them, ‘When you pray, say:</a:t>
            </a:r>
          </a:p>
          <a:p>
            <a:endParaRPr lang="en-GB" sz="2400" dirty="0">
              <a:solidFill>
                <a:srgbClr val="4A4A4A"/>
              </a:solidFill>
              <a:latin typeface="Berlin Sans FB" panose="020E0602020502020306" pitchFamily="34" charset="0"/>
            </a:endParaRPr>
          </a:p>
          <a:p>
            <a:r>
              <a:rPr lang="en-GB" sz="2400" dirty="0">
                <a:solidFill>
                  <a:srgbClr val="4A4A4A"/>
                </a:solidFill>
                <a:latin typeface="Berlin Sans FB" panose="020E0602020502020306" pitchFamily="34" charset="0"/>
              </a:rPr>
              <a:t>Father, hallowed be your name.</a:t>
            </a:r>
            <a:br>
              <a:rPr lang="en-GB" sz="2400" dirty="0">
                <a:solidFill>
                  <a:srgbClr val="4A4A4A"/>
                </a:solidFill>
                <a:latin typeface="Berlin Sans FB" panose="020E0602020502020306" pitchFamily="34" charset="0"/>
              </a:rPr>
            </a:br>
            <a:r>
              <a:rPr lang="en-GB" sz="2400" dirty="0">
                <a:solidFill>
                  <a:srgbClr val="4A4A4A"/>
                </a:solidFill>
                <a:latin typeface="Berlin Sans FB" panose="020E0602020502020306" pitchFamily="34" charset="0"/>
              </a:rPr>
              <a:t>Your kingdom come.</a:t>
            </a:r>
            <a:br>
              <a:rPr lang="en-GB" sz="2400" dirty="0">
                <a:solidFill>
                  <a:srgbClr val="4A4A4A"/>
                </a:solidFill>
                <a:latin typeface="Berlin Sans FB" panose="020E0602020502020306" pitchFamily="34" charset="0"/>
              </a:rPr>
            </a:br>
            <a:r>
              <a:rPr lang="en-GB" sz="2400" dirty="0">
                <a:solidFill>
                  <a:srgbClr val="4A4A4A"/>
                </a:solidFill>
                <a:latin typeface="Berlin Sans FB" panose="020E0602020502020306" pitchFamily="34" charset="0"/>
              </a:rPr>
              <a:t>Give us each day our daily bread.</a:t>
            </a:r>
            <a:br>
              <a:rPr lang="en-GB" sz="2400" dirty="0">
                <a:solidFill>
                  <a:srgbClr val="4A4A4A"/>
                </a:solidFill>
                <a:latin typeface="Berlin Sans FB" panose="020E0602020502020306" pitchFamily="34" charset="0"/>
              </a:rPr>
            </a:br>
            <a:r>
              <a:rPr lang="en-GB" sz="2400" dirty="0">
                <a:solidFill>
                  <a:srgbClr val="4A4A4A"/>
                </a:solidFill>
                <a:latin typeface="Berlin Sans FB" panose="020E0602020502020306" pitchFamily="34" charset="0"/>
              </a:rPr>
              <a:t>And forgive us our sins,</a:t>
            </a:r>
            <a:br>
              <a:rPr lang="en-GB" sz="2400" dirty="0">
                <a:solidFill>
                  <a:srgbClr val="4A4A4A"/>
                </a:solidFill>
                <a:latin typeface="Berlin Sans FB" panose="020E0602020502020306" pitchFamily="34" charset="0"/>
              </a:rPr>
            </a:br>
            <a:r>
              <a:rPr lang="en-GB" sz="2400" dirty="0">
                <a:solidFill>
                  <a:srgbClr val="4A4A4A"/>
                </a:solidFill>
                <a:latin typeface="Berlin Sans FB" panose="020E0602020502020306" pitchFamily="34" charset="0"/>
              </a:rPr>
              <a:t>for we ourselves forgive everyone indebted to us.</a:t>
            </a:r>
            <a:br>
              <a:rPr lang="en-GB" sz="2400" dirty="0">
                <a:solidFill>
                  <a:srgbClr val="4A4A4A"/>
                </a:solidFill>
                <a:latin typeface="Berlin Sans FB" panose="020E0602020502020306" pitchFamily="34" charset="0"/>
              </a:rPr>
            </a:br>
            <a:r>
              <a:rPr lang="en-GB" sz="2400" dirty="0">
                <a:solidFill>
                  <a:srgbClr val="4A4A4A"/>
                </a:solidFill>
                <a:latin typeface="Berlin Sans FB" panose="020E0602020502020306" pitchFamily="34" charset="0"/>
              </a:rPr>
              <a:t>And do not bring us to the time of trial.</a:t>
            </a:r>
            <a:endParaRPr lang="en-GB" sz="2400" i="0" dirty="0">
              <a:solidFill>
                <a:srgbClr val="4A4A4A"/>
              </a:solidFill>
              <a:effectLst/>
              <a:latin typeface="Berlin Sans FB" panose="020E0602020502020306" pitchFamily="34" charset="0"/>
            </a:endParaRPr>
          </a:p>
        </p:txBody>
      </p:sp>
      <p:pic>
        <p:nvPicPr>
          <p:cNvPr id="2050" name="Picture 2" descr="Image result for bible">
            <a:extLst>
              <a:ext uri="{FF2B5EF4-FFF2-40B4-BE49-F238E27FC236}">
                <a16:creationId xmlns:a16="http://schemas.microsoft.com/office/drawing/2014/main" id="{49AA6CA8-BA05-4BAE-9932-0ECF6BFC5F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6937" y="3925077"/>
            <a:ext cx="2276475"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6316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F6C2DA58-1CB7-4092-A5C7-66215D48F6E8}"/>
              </a:ext>
            </a:extLst>
          </p:cNvPr>
          <p:cNvGrpSpPr/>
          <p:nvPr/>
        </p:nvGrpSpPr>
        <p:grpSpPr>
          <a:xfrm>
            <a:off x="201407" y="108037"/>
            <a:ext cx="4441371" cy="1530991"/>
            <a:chOff x="1051249" y="3935970"/>
            <a:chExt cx="4441371" cy="1530991"/>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 </a:t>
              </a:r>
              <a:r>
                <a:rPr lang="en-GB" sz="3200" dirty="0">
                  <a:solidFill>
                    <a:srgbClr val="0070C0"/>
                  </a:solidFill>
                  <a:latin typeface="Berlin Sans FB" panose="020E0602020502020306" pitchFamily="34" charset="0"/>
                </a:rPr>
                <a:t>who art in heaven,</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935970"/>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FF0000"/>
                </a:solidFill>
                <a:latin typeface="Berlin Sans FB" panose="020E0602020502020306" pitchFamily="34" charset="0"/>
              </a:rPr>
              <a:t>Notre Père </a:t>
            </a:r>
            <a:r>
              <a:rPr lang="fr-FR" sz="3200" dirty="0">
                <a:solidFill>
                  <a:srgbClr val="0070C0"/>
                </a:solidFill>
                <a:latin typeface="Berlin Sans FB" panose="020E0602020502020306" pitchFamily="34" charset="0"/>
              </a:rPr>
              <a:t>qui es aux cieux:</a:t>
            </a:r>
            <a:endParaRPr lang="en-GB" dirty="0">
              <a:solidFill>
                <a:srgbClr val="0070C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3">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516294" y="2067579"/>
            <a:ext cx="4441371" cy="1318333"/>
            <a:chOff x="283029" y="1234366"/>
            <a:chExt cx="4441371" cy="131833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 </a:t>
              </a:r>
              <a:r>
                <a:rPr lang="en-GB" sz="3200" dirty="0">
                  <a:solidFill>
                    <a:srgbClr val="0070C0"/>
                  </a:solidFill>
                  <a:latin typeface="Berlin Sans FB" panose="020E0602020502020306" pitchFamily="34" charset="0"/>
                </a:rPr>
                <a:t>in heaven,</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4133564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Image result for rabbi 0bc">
            <a:extLst>
              <a:ext uri="{FF2B5EF4-FFF2-40B4-BE49-F238E27FC236}">
                <a16:creationId xmlns:a16="http://schemas.microsoft.com/office/drawing/2014/main" id="{39278DED-A4B1-4BB9-BA9B-825D38A450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2776" y="-7412"/>
            <a:ext cx="4954555" cy="6869359"/>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24067"/>
            <a:ext cx="4441371" cy="1104504"/>
            <a:chOff x="1051249" y="3809988"/>
            <a:chExt cx="4441371" cy="1656973"/>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a:t>
              </a:r>
              <a:endParaRPr lang="en-GB" sz="3200" dirty="0">
                <a:solidFill>
                  <a:srgbClr val="00B050"/>
                </a:solidFill>
                <a:latin typeface="Berlin Sans FB" panose="020E0602020502020306" pitchFamily="34" charset="0"/>
              </a:endParaRP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09988"/>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6"/>
            <a:ext cx="4441371" cy="832906"/>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FF0000"/>
                </a:solidFill>
                <a:latin typeface="Berlin Sans FB" panose="020E0602020502020306" pitchFamily="34" charset="0"/>
              </a:rPr>
              <a:t>Notre Père</a:t>
            </a:r>
            <a:endParaRPr lang="en-GB" dirty="0">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72000" y="5157524"/>
            <a:ext cx="4441371" cy="1140071"/>
            <a:chOff x="283029" y="1189746"/>
            <a:chExt cx="4441371" cy="136295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a:t>
              </a:r>
              <a:endParaRPr lang="en-GB" dirty="0">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189746"/>
              <a:ext cx="1584088" cy="369331"/>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497162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Image result for food on the table english breakfast time">
            <a:extLst>
              <a:ext uri="{FF2B5EF4-FFF2-40B4-BE49-F238E27FC236}">
                <a16:creationId xmlns:a16="http://schemas.microsoft.com/office/drawing/2014/main" id="{2BCD6ABC-7EDA-4DAD-9B96-2FCF9C3BC9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4892" y="1837709"/>
            <a:ext cx="3906293" cy="260962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mage result for money">
            <a:extLst>
              <a:ext uri="{FF2B5EF4-FFF2-40B4-BE49-F238E27FC236}">
                <a16:creationId xmlns:a16="http://schemas.microsoft.com/office/drawing/2014/main" id="{F4873917-CDB8-46BB-BA82-8CFFFD1BCB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5415" y="3606808"/>
            <a:ext cx="3427291" cy="2279288"/>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24067"/>
            <a:ext cx="4441371" cy="1104504"/>
            <a:chOff x="1051249" y="3809988"/>
            <a:chExt cx="4441371" cy="1656973"/>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a:t>
              </a:r>
              <a:endParaRPr lang="en-GB" sz="3200" dirty="0">
                <a:solidFill>
                  <a:srgbClr val="00B050"/>
                </a:solidFill>
                <a:latin typeface="Berlin Sans FB" panose="020E0602020502020306" pitchFamily="34" charset="0"/>
              </a:endParaRP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09988"/>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6"/>
            <a:ext cx="4441371" cy="832906"/>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FF0000"/>
                </a:solidFill>
                <a:latin typeface="Berlin Sans FB" panose="020E0602020502020306" pitchFamily="34" charset="0"/>
              </a:rPr>
              <a:t>Notre Père</a:t>
            </a:r>
            <a:endParaRPr lang="en-GB" dirty="0">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5">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72000" y="5157524"/>
            <a:ext cx="4441371" cy="1140071"/>
            <a:chOff x="283029" y="1189746"/>
            <a:chExt cx="4441371" cy="136295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a:t>
              </a:r>
              <a:endParaRPr lang="en-GB" dirty="0">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189746"/>
              <a:ext cx="1584088" cy="369331"/>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pic>
        <p:nvPicPr>
          <p:cNvPr id="1032" name="Picture 8" descr="Image result for rabbi 0bc">
            <a:extLst>
              <a:ext uri="{FF2B5EF4-FFF2-40B4-BE49-F238E27FC236}">
                <a16:creationId xmlns:a16="http://schemas.microsoft.com/office/drawing/2014/main" id="{39278DED-A4B1-4BB9-BA9B-825D38A450A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631" t="25508" r="33333"/>
          <a:stretch/>
        </p:blipFill>
        <p:spPr bwMode="auto">
          <a:xfrm>
            <a:off x="154874" y="1153979"/>
            <a:ext cx="2528597" cy="51171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2" name="Picture 6" descr="Image result for clothes clipart">
            <a:extLst>
              <a:ext uri="{FF2B5EF4-FFF2-40B4-BE49-F238E27FC236}">
                <a16:creationId xmlns:a16="http://schemas.microsoft.com/office/drawing/2014/main" id="{62DFE44E-D90C-4657-A5FE-DCE004FB82C7}"/>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83471" y="1629908"/>
            <a:ext cx="2252997" cy="2397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27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Image result for rabbi worship leader jesus time">
            <a:extLst>
              <a:ext uri="{FF2B5EF4-FFF2-40B4-BE49-F238E27FC236}">
                <a16:creationId xmlns:a16="http://schemas.microsoft.com/office/drawing/2014/main" id="{73393469-1FF1-497C-9A69-3650302D76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95936"/>
            <a:ext cx="9144000" cy="5753099"/>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24067"/>
            <a:ext cx="4441371" cy="1104504"/>
            <a:chOff x="1051249" y="3809988"/>
            <a:chExt cx="4441371" cy="1656973"/>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a:t>
              </a:r>
              <a:endParaRPr lang="en-GB" sz="3200" dirty="0">
                <a:solidFill>
                  <a:srgbClr val="00B050"/>
                </a:solidFill>
                <a:latin typeface="Berlin Sans FB" panose="020E0602020502020306" pitchFamily="34" charset="0"/>
              </a:endParaRP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09988"/>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6"/>
            <a:ext cx="4441371" cy="832906"/>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FF0000"/>
                </a:solidFill>
                <a:latin typeface="Berlin Sans FB" panose="020E0602020502020306" pitchFamily="34" charset="0"/>
              </a:rPr>
              <a:t>Notre Père</a:t>
            </a:r>
            <a:endParaRPr lang="en-GB" dirty="0">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72000" y="5157524"/>
            <a:ext cx="4441371" cy="1140071"/>
            <a:chOff x="283029" y="1189746"/>
            <a:chExt cx="4441371" cy="136295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a:t>
              </a:r>
              <a:endParaRPr lang="en-GB" dirty="0">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189746"/>
              <a:ext cx="1584088" cy="369331"/>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2936631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Image result for margaret thatcher">
            <a:extLst>
              <a:ext uri="{FF2B5EF4-FFF2-40B4-BE49-F238E27FC236}">
                <a16:creationId xmlns:a16="http://schemas.microsoft.com/office/drawing/2014/main" id="{CD81C211-8157-48C9-826B-BBD2A2E42E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3865" y="1863083"/>
            <a:ext cx="5486266" cy="3254565"/>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Image result for rev anne-marie renshaw">
            <a:extLst>
              <a:ext uri="{FF2B5EF4-FFF2-40B4-BE49-F238E27FC236}">
                <a16:creationId xmlns:a16="http://schemas.microsoft.com/office/drawing/2014/main" id="{88256073-BBA1-4AF7-B58C-ABF58A861F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393" y="830246"/>
            <a:ext cx="2516600" cy="3050424"/>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24067"/>
            <a:ext cx="4441371" cy="1104504"/>
            <a:chOff x="1051249" y="3809988"/>
            <a:chExt cx="4441371" cy="1656973"/>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a:t>
              </a:r>
              <a:endParaRPr lang="en-GB" sz="3200" dirty="0">
                <a:solidFill>
                  <a:srgbClr val="00B050"/>
                </a:solidFill>
                <a:latin typeface="Berlin Sans FB" panose="020E0602020502020306" pitchFamily="34" charset="0"/>
              </a:endParaRP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09988"/>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6"/>
            <a:ext cx="4441371" cy="832906"/>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FF0000"/>
                </a:solidFill>
                <a:latin typeface="Berlin Sans FB" panose="020E0602020502020306" pitchFamily="34" charset="0"/>
              </a:rPr>
              <a:t>Notre Père</a:t>
            </a:r>
            <a:endParaRPr lang="en-GB" dirty="0">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5">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72000" y="5157524"/>
            <a:ext cx="4441371" cy="1140071"/>
            <a:chOff x="283029" y="1189746"/>
            <a:chExt cx="4441371" cy="136295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a:t>
              </a:r>
              <a:endParaRPr lang="en-GB" dirty="0">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189746"/>
              <a:ext cx="1584088" cy="369331"/>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pic>
        <p:nvPicPr>
          <p:cNvPr id="8196" name="Picture 4" descr="Image result for theresa may">
            <a:extLst>
              <a:ext uri="{FF2B5EF4-FFF2-40B4-BE49-F238E27FC236}">
                <a16:creationId xmlns:a16="http://schemas.microsoft.com/office/drawing/2014/main" id="{96A03A44-5599-401D-9D24-5533A42233C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9642" y="3926147"/>
            <a:ext cx="4901697" cy="2907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380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heaven">
            <a:extLst>
              <a:ext uri="{FF2B5EF4-FFF2-40B4-BE49-F238E27FC236}">
                <a16:creationId xmlns:a16="http://schemas.microsoft.com/office/drawing/2014/main" id="{0A754317-045E-4270-9BA3-708E68CE0B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1" y="-116840"/>
            <a:ext cx="12193560" cy="9456783"/>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108037"/>
            <a:ext cx="4441371" cy="1530991"/>
            <a:chOff x="1051249" y="3935970"/>
            <a:chExt cx="4441371" cy="1530991"/>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 </a:t>
              </a:r>
              <a:r>
                <a:rPr lang="en-GB" sz="3200" dirty="0">
                  <a:solidFill>
                    <a:srgbClr val="0070C0"/>
                  </a:solidFill>
                  <a:latin typeface="Berlin Sans FB" panose="020E0602020502020306" pitchFamily="34" charset="0"/>
                </a:rPr>
                <a:t>who art in heaven,</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935970"/>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FF0000"/>
                </a:solidFill>
                <a:latin typeface="Berlin Sans FB" panose="020E0602020502020306" pitchFamily="34" charset="0"/>
              </a:rPr>
              <a:t>Notre Père </a:t>
            </a:r>
            <a:r>
              <a:rPr lang="fr-FR" sz="3200" dirty="0">
                <a:solidFill>
                  <a:srgbClr val="0070C0"/>
                </a:solidFill>
                <a:latin typeface="Berlin Sans FB" panose="020E0602020502020306" pitchFamily="34" charset="0"/>
              </a:rPr>
              <a:t>qui es aux cieux:</a:t>
            </a:r>
            <a:endParaRPr lang="en-GB" dirty="0">
              <a:solidFill>
                <a:srgbClr val="0070C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516294" y="2067579"/>
            <a:ext cx="4441371" cy="1318333"/>
            <a:chOff x="283029" y="1234366"/>
            <a:chExt cx="4441371" cy="131833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Our Father </a:t>
              </a:r>
              <a:r>
                <a:rPr lang="en-GB" sz="3200" dirty="0">
                  <a:solidFill>
                    <a:srgbClr val="0070C0"/>
                  </a:solidFill>
                  <a:latin typeface="Berlin Sans FB" panose="020E0602020502020306" pitchFamily="34" charset="0"/>
                </a:rPr>
                <a:t>in heaven,</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3447365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hallowed">
            <a:extLst>
              <a:ext uri="{FF2B5EF4-FFF2-40B4-BE49-F238E27FC236}">
                <a16:creationId xmlns:a16="http://schemas.microsoft.com/office/drawing/2014/main" id="{3074E73A-586D-4AEA-9CB5-C872C17FFD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376" y="1143000"/>
            <a:ext cx="7383624" cy="5537718"/>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61388"/>
            <a:ext cx="4441371" cy="1263565"/>
            <a:chOff x="1051249" y="3877275"/>
            <a:chExt cx="4441371" cy="1589686"/>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a:t>
              </a:r>
              <a:r>
                <a:rPr lang="en-GB" sz="3200" dirty="0">
                  <a:solidFill>
                    <a:srgbClr val="4A4A4A"/>
                  </a:solidFill>
                  <a:latin typeface="Berlin Sans FB" panose="020E0602020502020306" pitchFamily="34" charset="0"/>
                </a:rPr>
                <a:t> </a:t>
              </a:r>
              <a:r>
                <a:rPr lang="en-GB" sz="3200" dirty="0">
                  <a:solidFill>
                    <a:srgbClr val="0070C0"/>
                  </a:solidFill>
                  <a:latin typeface="Berlin Sans FB" panose="020E0602020502020306" pitchFamily="34" charset="0"/>
                </a:rPr>
                <a:t>be thy name;</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77275"/>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0070C0"/>
                </a:solidFill>
                <a:latin typeface="Berlin Sans FB" panose="020E0602020502020306" pitchFamily="34" charset="0"/>
              </a:rPr>
              <a:t>que ton nom soit </a:t>
            </a:r>
            <a:r>
              <a:rPr lang="fr-FR" sz="3200" dirty="0">
                <a:solidFill>
                  <a:srgbClr val="FF0000"/>
                </a:solidFill>
                <a:latin typeface="Berlin Sans FB" panose="020E0602020502020306" pitchFamily="34" charset="0"/>
              </a:rPr>
              <a:t>sanctifié;</a:t>
            </a:r>
            <a:endParaRPr lang="en-GB" dirty="0">
              <a:solidFill>
                <a:srgbClr val="FF000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01221" y="4968167"/>
            <a:ext cx="4441371" cy="1318333"/>
            <a:chOff x="283029" y="1234366"/>
            <a:chExt cx="4441371" cy="131833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 </a:t>
              </a:r>
              <a:r>
                <a:rPr lang="en-GB" sz="3200" dirty="0">
                  <a:solidFill>
                    <a:srgbClr val="0070C0"/>
                  </a:solidFill>
                  <a:latin typeface="Berlin Sans FB" panose="020E0602020502020306" pitchFamily="34" charset="0"/>
                </a:rPr>
                <a:t>be your name,</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1573328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https://upload.wikimedia.org/wikipedia/commons/thumb/b/b7/Halloween_Bangladesh.jpg/1280px-Halloween_Bangladesh.jpg">
            <a:extLst>
              <a:ext uri="{FF2B5EF4-FFF2-40B4-BE49-F238E27FC236}">
                <a16:creationId xmlns:a16="http://schemas.microsoft.com/office/drawing/2014/main" id="{F8371ADF-392C-4090-B28D-9BA046E365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479" y="3950766"/>
            <a:ext cx="4423582" cy="2948287"/>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https://upload.wikimedia.org/wikipedia/commons/d/d8/Halloween_Sweden.png">
            <a:extLst>
              <a:ext uri="{FF2B5EF4-FFF2-40B4-BE49-F238E27FC236}">
                <a16:creationId xmlns:a16="http://schemas.microsoft.com/office/drawing/2014/main" id="{11869118-52F2-4EE9-A62A-8693CAF366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4032" y="2063535"/>
            <a:ext cx="4019968" cy="3306022"/>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Image result for all saints day">
            <a:extLst>
              <a:ext uri="{FF2B5EF4-FFF2-40B4-BE49-F238E27FC236}">
                <a16:creationId xmlns:a16="http://schemas.microsoft.com/office/drawing/2014/main" id="{10B279D9-B76A-4E18-A710-94A5BC0C34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216970"/>
            <a:ext cx="5102373" cy="2705803"/>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61388"/>
            <a:ext cx="4441371" cy="1263565"/>
            <a:chOff x="1051249" y="3877275"/>
            <a:chExt cx="4441371" cy="1589686"/>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a:t>
              </a:r>
              <a:r>
                <a:rPr lang="en-GB" sz="3200" dirty="0">
                  <a:solidFill>
                    <a:srgbClr val="4A4A4A"/>
                  </a:solidFill>
                  <a:latin typeface="Berlin Sans FB" panose="020E0602020502020306" pitchFamily="34" charset="0"/>
                </a:rPr>
                <a:t> </a:t>
              </a:r>
              <a:r>
                <a:rPr lang="en-GB" sz="3200" dirty="0">
                  <a:solidFill>
                    <a:srgbClr val="0070C0"/>
                  </a:solidFill>
                  <a:latin typeface="Berlin Sans FB" panose="020E0602020502020306" pitchFamily="34" charset="0"/>
                </a:rPr>
                <a:t>be thy name;</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77275"/>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0070C0"/>
                </a:solidFill>
                <a:latin typeface="Berlin Sans FB" panose="020E0602020502020306" pitchFamily="34" charset="0"/>
              </a:rPr>
              <a:t>que ton nom soit </a:t>
            </a:r>
            <a:r>
              <a:rPr lang="fr-FR" sz="3200" dirty="0">
                <a:solidFill>
                  <a:srgbClr val="FF0000"/>
                </a:solidFill>
                <a:latin typeface="Berlin Sans FB" panose="020E0602020502020306" pitchFamily="34" charset="0"/>
              </a:rPr>
              <a:t>sanctifié;</a:t>
            </a:r>
            <a:endParaRPr lang="en-GB" dirty="0">
              <a:solidFill>
                <a:srgbClr val="FF000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6">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01221" y="4968167"/>
            <a:ext cx="4441371" cy="1318333"/>
            <a:chOff x="283029" y="1234366"/>
            <a:chExt cx="4441371" cy="131833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 </a:t>
              </a:r>
              <a:r>
                <a:rPr lang="en-GB" sz="3200" dirty="0">
                  <a:solidFill>
                    <a:srgbClr val="0070C0"/>
                  </a:solidFill>
                  <a:latin typeface="Berlin Sans FB" panose="020E0602020502020306" pitchFamily="34" charset="0"/>
                </a:rPr>
                <a:t>be your name,</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1325151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Jack-o'-Lantern 2003-10-31.jpg">
            <a:extLst>
              <a:ext uri="{FF2B5EF4-FFF2-40B4-BE49-F238E27FC236}">
                <a16:creationId xmlns:a16="http://schemas.microsoft.com/office/drawing/2014/main" id="{9E46ADFE-2909-4DB0-9F42-4CA3811891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1088" y="0"/>
            <a:ext cx="6980237"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61388"/>
            <a:ext cx="4441371" cy="1263565"/>
            <a:chOff x="1051249" y="3877275"/>
            <a:chExt cx="4441371" cy="1589686"/>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a:t>
              </a:r>
              <a:r>
                <a:rPr lang="en-GB" sz="3200" dirty="0">
                  <a:solidFill>
                    <a:srgbClr val="4A4A4A"/>
                  </a:solidFill>
                  <a:latin typeface="Berlin Sans FB" panose="020E0602020502020306" pitchFamily="34" charset="0"/>
                </a:rPr>
                <a:t> </a:t>
              </a:r>
              <a:r>
                <a:rPr lang="en-GB" sz="3200" dirty="0">
                  <a:solidFill>
                    <a:srgbClr val="0070C0"/>
                  </a:solidFill>
                  <a:latin typeface="Berlin Sans FB" panose="020E0602020502020306" pitchFamily="34" charset="0"/>
                </a:rPr>
                <a:t>be thy name;</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77275"/>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0070C0"/>
                </a:solidFill>
                <a:latin typeface="Berlin Sans FB" panose="020E0602020502020306" pitchFamily="34" charset="0"/>
              </a:rPr>
              <a:t>que ton nom soit </a:t>
            </a:r>
            <a:r>
              <a:rPr lang="fr-FR" sz="3200" dirty="0">
                <a:solidFill>
                  <a:srgbClr val="FF0000"/>
                </a:solidFill>
                <a:latin typeface="Berlin Sans FB" panose="020E0602020502020306" pitchFamily="34" charset="0"/>
              </a:rPr>
              <a:t>sanctifié;</a:t>
            </a:r>
            <a:endParaRPr lang="en-GB" dirty="0">
              <a:solidFill>
                <a:srgbClr val="FF000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01221" y="4968167"/>
            <a:ext cx="4441371" cy="1318333"/>
            <a:chOff x="283029" y="1234366"/>
            <a:chExt cx="4441371" cy="131833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 </a:t>
              </a:r>
              <a:r>
                <a:rPr lang="en-GB" sz="3200" dirty="0">
                  <a:solidFill>
                    <a:srgbClr val="0070C0"/>
                  </a:solidFill>
                  <a:latin typeface="Berlin Sans FB" panose="020E0602020502020306" pitchFamily="34" charset="0"/>
                </a:rPr>
                <a:t>be your name,</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727162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baptism">
            <a:extLst>
              <a:ext uri="{FF2B5EF4-FFF2-40B4-BE49-F238E27FC236}">
                <a16:creationId xmlns:a16="http://schemas.microsoft.com/office/drawing/2014/main" id="{C3C7D51C-CF4F-4F53-89B0-DAEDA8DA90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5763"/>
            <a:ext cx="9144000" cy="6086475"/>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61388"/>
            <a:ext cx="4441371" cy="1263565"/>
            <a:chOff x="1051249" y="3877275"/>
            <a:chExt cx="4441371" cy="1589686"/>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a:t>
              </a:r>
              <a:r>
                <a:rPr lang="en-GB" sz="3200" dirty="0">
                  <a:solidFill>
                    <a:srgbClr val="4A4A4A"/>
                  </a:solidFill>
                  <a:latin typeface="Berlin Sans FB" panose="020E0602020502020306" pitchFamily="34" charset="0"/>
                </a:rPr>
                <a:t> </a:t>
              </a:r>
              <a:r>
                <a:rPr lang="en-GB" sz="3200" dirty="0">
                  <a:solidFill>
                    <a:srgbClr val="0070C0"/>
                  </a:solidFill>
                  <a:latin typeface="Berlin Sans FB" panose="020E0602020502020306" pitchFamily="34" charset="0"/>
                </a:rPr>
                <a:t>be thy name;</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77275"/>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0070C0"/>
                </a:solidFill>
                <a:latin typeface="Berlin Sans FB" panose="020E0602020502020306" pitchFamily="34" charset="0"/>
              </a:rPr>
              <a:t>que ton nom soit </a:t>
            </a:r>
            <a:r>
              <a:rPr lang="fr-FR" sz="3200" dirty="0">
                <a:solidFill>
                  <a:srgbClr val="FF0000"/>
                </a:solidFill>
                <a:latin typeface="Berlin Sans FB" panose="020E0602020502020306" pitchFamily="34" charset="0"/>
              </a:rPr>
              <a:t>sanctifié;</a:t>
            </a:r>
            <a:endParaRPr lang="en-GB" dirty="0">
              <a:solidFill>
                <a:srgbClr val="FF000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01221" y="4968167"/>
            <a:ext cx="4441371" cy="1318333"/>
            <a:chOff x="283029" y="1234366"/>
            <a:chExt cx="4441371" cy="131833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 </a:t>
              </a:r>
              <a:r>
                <a:rPr lang="en-GB" sz="3200" dirty="0">
                  <a:solidFill>
                    <a:srgbClr val="0070C0"/>
                  </a:solidFill>
                  <a:latin typeface="Berlin Sans FB" panose="020E0602020502020306" pitchFamily="34" charset="0"/>
                </a:rPr>
                <a:t>be your name,</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941022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 result for 10 commandments">
            <a:extLst>
              <a:ext uri="{FF2B5EF4-FFF2-40B4-BE49-F238E27FC236}">
                <a16:creationId xmlns:a16="http://schemas.microsoft.com/office/drawing/2014/main" id="{1EA2849E-08AE-4428-81D2-BC9A8B13F1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45169"/>
            <a:ext cx="4572000" cy="4619625"/>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61388"/>
            <a:ext cx="4441371" cy="1263565"/>
            <a:chOff x="1051249" y="3877275"/>
            <a:chExt cx="4441371" cy="1589686"/>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a:t>
              </a:r>
              <a:r>
                <a:rPr lang="en-GB" sz="3200" dirty="0">
                  <a:solidFill>
                    <a:srgbClr val="4A4A4A"/>
                  </a:solidFill>
                  <a:latin typeface="Berlin Sans FB" panose="020E0602020502020306" pitchFamily="34" charset="0"/>
                </a:rPr>
                <a:t> </a:t>
              </a:r>
              <a:r>
                <a:rPr lang="en-GB" sz="3200" dirty="0">
                  <a:solidFill>
                    <a:srgbClr val="0070C0"/>
                  </a:solidFill>
                  <a:latin typeface="Berlin Sans FB" panose="020E0602020502020306" pitchFamily="34" charset="0"/>
                </a:rPr>
                <a:t>be thy name;</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877275"/>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0070C0"/>
                </a:solidFill>
                <a:latin typeface="Berlin Sans FB" panose="020E0602020502020306" pitchFamily="34" charset="0"/>
              </a:rPr>
              <a:t>que ton nom soit </a:t>
            </a:r>
            <a:r>
              <a:rPr lang="fr-FR" sz="3200" dirty="0">
                <a:solidFill>
                  <a:srgbClr val="FF0000"/>
                </a:solidFill>
                <a:latin typeface="Berlin Sans FB" panose="020E0602020502020306" pitchFamily="34" charset="0"/>
              </a:rPr>
              <a:t>sanctifié;</a:t>
            </a:r>
            <a:endParaRPr lang="en-GB" dirty="0">
              <a:solidFill>
                <a:srgbClr val="FF000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01221" y="4968167"/>
            <a:ext cx="4441371" cy="1318333"/>
            <a:chOff x="283029" y="1234366"/>
            <a:chExt cx="4441371" cy="131833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hallowed </a:t>
              </a:r>
              <a:r>
                <a:rPr lang="en-GB" sz="3200" dirty="0">
                  <a:solidFill>
                    <a:srgbClr val="0070C0"/>
                  </a:solidFill>
                  <a:latin typeface="Berlin Sans FB" panose="020E0602020502020306" pitchFamily="34" charset="0"/>
                </a:rPr>
                <a:t>be your name,</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
        <p:nvSpPr>
          <p:cNvPr id="2" name="TextBox 1">
            <a:extLst>
              <a:ext uri="{FF2B5EF4-FFF2-40B4-BE49-F238E27FC236}">
                <a16:creationId xmlns:a16="http://schemas.microsoft.com/office/drawing/2014/main" id="{07466B3C-4D24-4F2C-A2CE-A16338B7A5DD}"/>
              </a:ext>
            </a:extLst>
          </p:cNvPr>
          <p:cNvSpPr txBox="1"/>
          <p:nvPr/>
        </p:nvSpPr>
        <p:spPr>
          <a:xfrm>
            <a:off x="4823814" y="2947554"/>
            <a:ext cx="3991274" cy="1569660"/>
          </a:xfrm>
          <a:prstGeom prst="rect">
            <a:avLst/>
          </a:prstGeom>
          <a:noFill/>
        </p:spPr>
        <p:txBody>
          <a:bodyPr wrap="square" rtlCol="0">
            <a:spAutoFit/>
          </a:bodyPr>
          <a:lstStyle/>
          <a:p>
            <a:pPr algn="ctr"/>
            <a:r>
              <a:rPr lang="en-GB" sz="3200" dirty="0">
                <a:latin typeface="Berlin Sans FB" panose="020E0602020502020306" pitchFamily="34" charset="0"/>
              </a:rPr>
              <a:t>Thou shalt not take the name of the Lord thy God in vain.</a:t>
            </a:r>
          </a:p>
        </p:txBody>
      </p:sp>
    </p:spTree>
    <p:extLst>
      <p:ext uri="{BB962C8B-B14F-4D97-AF65-F5344CB8AC3E}">
        <p14:creationId xmlns:p14="http://schemas.microsoft.com/office/powerpoint/2010/main" val="392140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mage result for jesus baptism">
            <a:extLst>
              <a:ext uri="{FF2B5EF4-FFF2-40B4-BE49-F238E27FC236}">
                <a16:creationId xmlns:a16="http://schemas.microsoft.com/office/drawing/2014/main" id="{DE7A8695-3267-436D-8AC5-CC8B76A50F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4" y="-1"/>
            <a:ext cx="4507716" cy="6911831"/>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108037"/>
            <a:ext cx="4441371" cy="1530991"/>
            <a:chOff x="1051249" y="3935970"/>
            <a:chExt cx="4441371" cy="1530991"/>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thy kingdom </a:t>
              </a:r>
              <a:r>
                <a:rPr lang="en-GB" sz="3200" dirty="0">
                  <a:solidFill>
                    <a:srgbClr val="0070C0"/>
                  </a:solidFill>
                  <a:latin typeface="Berlin Sans FB" panose="020E0602020502020306" pitchFamily="34" charset="0"/>
                </a:rPr>
                <a:t>come;</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935970"/>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3200" dirty="0">
                <a:solidFill>
                  <a:srgbClr val="0070C0"/>
                </a:solidFill>
                <a:latin typeface="Berlin Sans FB" panose="020E0602020502020306" pitchFamily="34" charset="0"/>
              </a:rPr>
              <a:t>que </a:t>
            </a:r>
            <a:r>
              <a:rPr lang="fr-FR" sz="3200" dirty="0">
                <a:solidFill>
                  <a:srgbClr val="FF0000"/>
                </a:solidFill>
                <a:latin typeface="Berlin Sans FB" panose="020E0602020502020306" pitchFamily="34" charset="0"/>
              </a:rPr>
              <a:t>ton règne </a:t>
            </a:r>
            <a:r>
              <a:rPr lang="fr-FR" sz="3200" dirty="0">
                <a:solidFill>
                  <a:srgbClr val="0070C0"/>
                </a:solidFill>
                <a:latin typeface="Berlin Sans FB" panose="020E0602020502020306" pitchFamily="34" charset="0"/>
              </a:rPr>
              <a:t>vienne;</a:t>
            </a:r>
            <a:endParaRPr lang="en-GB" dirty="0">
              <a:solidFill>
                <a:srgbClr val="0070C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01222" y="4922747"/>
            <a:ext cx="4441371" cy="1318333"/>
            <a:chOff x="283029" y="1234366"/>
            <a:chExt cx="4441371" cy="1318333"/>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1"/>
              <a:ext cx="4441371" cy="1030298"/>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your kingdom </a:t>
              </a:r>
              <a:r>
                <a:rPr lang="en-GB" sz="3200" dirty="0">
                  <a:solidFill>
                    <a:srgbClr val="0070C0"/>
                  </a:solidFill>
                  <a:latin typeface="Berlin Sans FB" panose="020E0602020502020306" pitchFamily="34" charset="0"/>
                </a:rPr>
                <a:t>come,</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
        <p:nvSpPr>
          <p:cNvPr id="2" name="Rectangle 1">
            <a:extLst>
              <a:ext uri="{FF2B5EF4-FFF2-40B4-BE49-F238E27FC236}">
                <a16:creationId xmlns:a16="http://schemas.microsoft.com/office/drawing/2014/main" id="{B009B16D-63DE-4895-B2B3-BA4FBFE007E5}"/>
              </a:ext>
            </a:extLst>
          </p:cNvPr>
          <p:cNvSpPr/>
          <p:nvPr/>
        </p:nvSpPr>
        <p:spPr>
          <a:xfrm>
            <a:off x="4519884" y="2687745"/>
            <a:ext cx="4572000" cy="2154436"/>
          </a:xfrm>
          <a:prstGeom prst="rect">
            <a:avLst/>
          </a:prstGeom>
        </p:spPr>
        <p:txBody>
          <a:bodyPr>
            <a:spAutoFit/>
          </a:bodyPr>
          <a:lstStyle/>
          <a:p>
            <a:r>
              <a:rPr lang="en-GB" sz="2000" dirty="0">
                <a:solidFill>
                  <a:srgbClr val="000000"/>
                </a:solidFill>
                <a:latin typeface="Berlin Sans FB" panose="020E0602020502020306" pitchFamily="34" charset="0"/>
              </a:rPr>
              <a:t>Mark - Jesus Announces the Good News</a:t>
            </a:r>
          </a:p>
          <a:p>
            <a:endParaRPr lang="en-GB" sz="1050" dirty="0">
              <a:solidFill>
                <a:srgbClr val="000000"/>
              </a:solidFill>
              <a:latin typeface="Berlin Sans FB" panose="020E0602020502020306" pitchFamily="34" charset="0"/>
            </a:endParaRPr>
          </a:p>
          <a:p>
            <a:r>
              <a:rPr lang="en-GB" sz="2000" baseline="30000" dirty="0">
                <a:solidFill>
                  <a:srgbClr val="000000"/>
                </a:solidFill>
                <a:latin typeface="Berlin Sans FB" panose="020E0602020502020306" pitchFamily="34" charset="0"/>
              </a:rPr>
              <a:t>14</a:t>
            </a:r>
            <a:r>
              <a:rPr lang="en-GB" sz="2000" b="1" baseline="30000" dirty="0">
                <a:solidFill>
                  <a:srgbClr val="000000"/>
                </a:solidFill>
                <a:latin typeface="Berlin Sans FB" panose="020E0602020502020306" pitchFamily="34" charset="0"/>
              </a:rPr>
              <a:t> </a:t>
            </a:r>
            <a:r>
              <a:rPr lang="en-GB" sz="2000" dirty="0">
                <a:solidFill>
                  <a:srgbClr val="000000"/>
                </a:solidFill>
                <a:latin typeface="Berlin Sans FB" panose="020E0602020502020306" pitchFamily="34" charset="0"/>
              </a:rPr>
              <a:t>After John was put in prison, Jesus went into Galilee, proclaiming the good news of God. </a:t>
            </a:r>
            <a:r>
              <a:rPr lang="en-GB" sz="2000" baseline="30000" dirty="0">
                <a:solidFill>
                  <a:srgbClr val="000000"/>
                </a:solidFill>
                <a:latin typeface="Berlin Sans FB" panose="020E0602020502020306" pitchFamily="34" charset="0"/>
              </a:rPr>
              <a:t>15</a:t>
            </a:r>
            <a:r>
              <a:rPr lang="en-GB" sz="2000" b="1" baseline="30000" dirty="0">
                <a:solidFill>
                  <a:srgbClr val="000000"/>
                </a:solidFill>
                <a:latin typeface="Berlin Sans FB" panose="020E0602020502020306" pitchFamily="34" charset="0"/>
              </a:rPr>
              <a:t> </a:t>
            </a:r>
            <a:r>
              <a:rPr lang="en-GB" sz="2000" dirty="0">
                <a:solidFill>
                  <a:srgbClr val="000000"/>
                </a:solidFill>
                <a:latin typeface="Berlin Sans FB" panose="020E0602020502020306" pitchFamily="34" charset="0"/>
              </a:rPr>
              <a:t>“The time has come,” he said. “The kingdom of God has come near. Repent and believe the good news!”</a:t>
            </a:r>
            <a:endParaRPr lang="en-GB" sz="2000" b="0" i="0" dirty="0">
              <a:solidFill>
                <a:srgbClr val="000000"/>
              </a:solidFill>
              <a:effectLst/>
              <a:latin typeface="Berlin Sans FB" panose="020E0602020502020306" pitchFamily="34" charset="0"/>
            </a:endParaRPr>
          </a:p>
        </p:txBody>
      </p:sp>
    </p:spTree>
    <p:extLst>
      <p:ext uri="{BB962C8B-B14F-4D97-AF65-F5344CB8AC3E}">
        <p14:creationId xmlns:p14="http://schemas.microsoft.com/office/powerpoint/2010/main" val="3757847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 result for love one another bible">
            <a:extLst>
              <a:ext uri="{FF2B5EF4-FFF2-40B4-BE49-F238E27FC236}">
                <a16:creationId xmlns:a16="http://schemas.microsoft.com/office/drawing/2014/main" id="{70F04D48-79D3-4C42-98F1-6D53F2C897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47" t="-1128" r="-981" b="6434"/>
          <a:stretch/>
        </p:blipFill>
        <p:spPr bwMode="auto">
          <a:xfrm>
            <a:off x="-280567" y="1385190"/>
            <a:ext cx="5916255" cy="536477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F6C2DA58-1CB7-4092-A5C7-66215D48F6E8}"/>
              </a:ext>
            </a:extLst>
          </p:cNvPr>
          <p:cNvGrpSpPr/>
          <p:nvPr/>
        </p:nvGrpSpPr>
        <p:grpSpPr>
          <a:xfrm>
            <a:off x="201407" y="108037"/>
            <a:ext cx="4441371" cy="1530991"/>
            <a:chOff x="1051249" y="3935970"/>
            <a:chExt cx="4441371" cy="1530991"/>
          </a:xfrm>
        </p:grpSpPr>
        <p:sp>
          <p:nvSpPr>
            <p:cNvPr id="10" name="Speech Bubble: Rectangle with Corners Rounded 9">
              <a:extLst>
                <a:ext uri="{FF2B5EF4-FFF2-40B4-BE49-F238E27FC236}">
                  <a16:creationId xmlns:a16="http://schemas.microsoft.com/office/drawing/2014/main" id="{55398CAE-39B3-4BD4-90D6-AE1B3AE76D1A}"/>
                </a:ext>
              </a:extLst>
            </p:cNvPr>
            <p:cNvSpPr/>
            <p:nvPr/>
          </p:nvSpPr>
          <p:spPr>
            <a:xfrm>
              <a:off x="1051249" y="4217437"/>
              <a:ext cx="4441371" cy="1249524"/>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800" dirty="0">
                  <a:solidFill>
                    <a:srgbClr val="FF0000"/>
                  </a:solidFill>
                  <a:latin typeface="Berlin Sans FB" panose="020E0602020502020306" pitchFamily="34" charset="0"/>
                </a:rPr>
                <a:t>thy will be done;</a:t>
              </a:r>
            </a:p>
            <a:p>
              <a:pPr algn="ctr"/>
              <a:r>
                <a:rPr lang="en-GB" sz="2800" dirty="0">
                  <a:solidFill>
                    <a:srgbClr val="0070C0"/>
                  </a:solidFill>
                  <a:latin typeface="Berlin Sans FB" panose="020E0602020502020306" pitchFamily="34" charset="0"/>
                </a:rPr>
                <a:t>on earth as it is in heaven.</a:t>
              </a:r>
            </a:p>
          </p:txBody>
        </p:sp>
        <p:sp>
          <p:nvSpPr>
            <p:cNvPr id="8" name="TextBox 7">
              <a:extLst>
                <a:ext uri="{FF2B5EF4-FFF2-40B4-BE49-F238E27FC236}">
                  <a16:creationId xmlns:a16="http://schemas.microsoft.com/office/drawing/2014/main" id="{06CD291D-D8C2-4A73-A9E8-6A3879B8FA97}"/>
                </a:ext>
              </a:extLst>
            </p:cNvPr>
            <p:cNvSpPr txBox="1"/>
            <p:nvPr/>
          </p:nvSpPr>
          <p:spPr>
            <a:xfrm>
              <a:off x="1069911" y="3935970"/>
              <a:ext cx="1236236"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Traditional</a:t>
              </a:r>
            </a:p>
          </p:txBody>
        </p:sp>
      </p:gr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Speech Bubble: Rectangle with Corners Rounded 8">
            <a:extLst>
              <a:ext uri="{FF2B5EF4-FFF2-40B4-BE49-F238E27FC236}">
                <a16:creationId xmlns:a16="http://schemas.microsoft.com/office/drawing/2014/main" id="{A194FED7-6777-41B7-A218-3784C626CBFA}"/>
              </a:ext>
            </a:extLst>
          </p:cNvPr>
          <p:cNvSpPr/>
          <p:nvPr/>
        </p:nvSpPr>
        <p:spPr>
          <a:xfrm>
            <a:off x="4501222" y="830245"/>
            <a:ext cx="4441371" cy="1346645"/>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fr-FR" sz="2800" dirty="0">
                <a:solidFill>
                  <a:srgbClr val="FF0000"/>
                </a:solidFill>
                <a:latin typeface="Berlin Sans FB" panose="020E0602020502020306" pitchFamily="34" charset="0"/>
              </a:rPr>
              <a:t>que ta volonté soit faite </a:t>
            </a:r>
            <a:br>
              <a:rPr lang="fr-FR" sz="2800" dirty="0">
                <a:solidFill>
                  <a:srgbClr val="FF0000"/>
                </a:solidFill>
                <a:latin typeface="Berlin Sans FB" panose="020E0602020502020306" pitchFamily="34" charset="0"/>
              </a:rPr>
            </a:br>
            <a:r>
              <a:rPr lang="fr-FR" sz="2800" dirty="0">
                <a:solidFill>
                  <a:srgbClr val="0070C0"/>
                </a:solidFill>
                <a:latin typeface="Berlin Sans FB" panose="020E0602020502020306" pitchFamily="34" charset="0"/>
              </a:rPr>
              <a:t>sur la terre comme au ciel.</a:t>
            </a:r>
            <a:endParaRPr lang="en-GB" dirty="0">
              <a:solidFill>
                <a:srgbClr val="0070C0"/>
              </a:solidFill>
              <a:latin typeface="Berlin Sans FB" panose="020E0602020502020306" pitchFamily="34" charset="0"/>
            </a:endParaRPr>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943211" y="292703"/>
            <a:ext cx="853328" cy="835859"/>
          </a:xfrm>
          <a:prstGeom prst="rect">
            <a:avLst/>
          </a:prstGeom>
        </p:spPr>
      </p:pic>
      <p:grpSp>
        <p:nvGrpSpPr>
          <p:cNvPr id="11" name="Group 10">
            <a:extLst>
              <a:ext uri="{FF2B5EF4-FFF2-40B4-BE49-F238E27FC236}">
                <a16:creationId xmlns:a16="http://schemas.microsoft.com/office/drawing/2014/main" id="{616E813E-A848-497A-9603-E7CC17C66795}"/>
              </a:ext>
            </a:extLst>
          </p:cNvPr>
          <p:cNvGrpSpPr/>
          <p:nvPr/>
        </p:nvGrpSpPr>
        <p:grpSpPr>
          <a:xfrm>
            <a:off x="4501222" y="4555140"/>
            <a:ext cx="4441371" cy="1537557"/>
            <a:chOff x="283029" y="1234366"/>
            <a:chExt cx="4441371" cy="1537557"/>
          </a:xfrm>
        </p:grpSpPr>
        <p:sp>
          <p:nvSpPr>
            <p:cNvPr id="7" name="Speech Bubble: Rectangle with Corners Rounded 6">
              <a:extLst>
                <a:ext uri="{FF2B5EF4-FFF2-40B4-BE49-F238E27FC236}">
                  <a16:creationId xmlns:a16="http://schemas.microsoft.com/office/drawing/2014/main" id="{C26E931C-20AC-4C51-9AD9-2C1E6F5652CD}"/>
                </a:ext>
              </a:extLst>
            </p:cNvPr>
            <p:cNvSpPr/>
            <p:nvPr/>
          </p:nvSpPr>
          <p:spPr>
            <a:xfrm>
              <a:off x="283029" y="1522400"/>
              <a:ext cx="4441371" cy="1249523"/>
            </a:xfrm>
            <a:prstGeom prst="wedgeRoundRectCallout">
              <a:avLst>
                <a:gd name="adj1" fmla="val 35259"/>
                <a:gd name="adj2" fmla="val 960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a:solidFill>
                    <a:srgbClr val="FF0000"/>
                  </a:solidFill>
                  <a:latin typeface="Berlin Sans FB" panose="020E0602020502020306" pitchFamily="34" charset="0"/>
                </a:rPr>
                <a:t>your will be done,</a:t>
              </a:r>
              <a:br>
                <a:rPr lang="en-GB" sz="3200" dirty="0">
                  <a:solidFill>
                    <a:srgbClr val="FF0000"/>
                  </a:solidFill>
                  <a:latin typeface="Berlin Sans FB" panose="020E0602020502020306" pitchFamily="34" charset="0"/>
                </a:rPr>
              </a:br>
              <a:r>
                <a:rPr lang="en-GB" sz="3200" dirty="0">
                  <a:solidFill>
                    <a:srgbClr val="0070C0"/>
                  </a:solidFill>
                  <a:latin typeface="Berlin Sans FB" panose="020E0602020502020306" pitchFamily="34" charset="0"/>
                </a:rPr>
                <a:t>on earth as in heaven.</a:t>
              </a:r>
              <a:endParaRPr lang="en-GB" dirty="0">
                <a:solidFill>
                  <a:srgbClr val="0070C0"/>
                </a:solidFill>
                <a:latin typeface="Berlin Sans FB" panose="020E0602020502020306" pitchFamily="34" charset="0"/>
              </a:endParaRPr>
            </a:p>
          </p:txBody>
        </p:sp>
        <p:sp>
          <p:nvSpPr>
            <p:cNvPr id="12" name="TextBox 11">
              <a:extLst>
                <a:ext uri="{FF2B5EF4-FFF2-40B4-BE49-F238E27FC236}">
                  <a16:creationId xmlns:a16="http://schemas.microsoft.com/office/drawing/2014/main" id="{A3823981-EBFE-45D6-BFD8-557B72CD3241}"/>
                </a:ext>
              </a:extLst>
            </p:cNvPr>
            <p:cNvSpPr txBox="1"/>
            <p:nvPr/>
          </p:nvSpPr>
          <p:spPr>
            <a:xfrm>
              <a:off x="301691" y="1234366"/>
              <a:ext cx="1584088" cy="369332"/>
            </a:xfrm>
            <a:prstGeom prst="rect">
              <a:avLst/>
            </a:prstGeom>
            <a:noFill/>
          </p:spPr>
          <p:txBody>
            <a:bodyPr wrap="none" rtlCol="0">
              <a:spAutoFit/>
            </a:bodyPr>
            <a:lstStyle/>
            <a:p>
              <a:r>
                <a:rPr lang="en-GB" dirty="0">
                  <a:solidFill>
                    <a:srgbClr val="5B9BD5"/>
                  </a:solidFill>
                  <a:latin typeface="Berlin Sans FB" panose="020E0602020502020306" pitchFamily="34" charset="0"/>
                </a:rPr>
                <a:t>Contemporary</a:t>
              </a:r>
            </a:p>
          </p:txBody>
        </p:sp>
      </p:grpSp>
    </p:spTree>
    <p:extLst>
      <p:ext uri="{BB962C8B-B14F-4D97-AF65-F5344CB8AC3E}">
        <p14:creationId xmlns:p14="http://schemas.microsoft.com/office/powerpoint/2010/main" val="32703557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F63B357-9DD1-44D2-9472-F15C1D98D1B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369" t="10912" r="56858" b="50000"/>
          <a:stretch/>
        </p:blipFill>
        <p:spPr bwMode="auto">
          <a:xfrm>
            <a:off x="6357820" y="857250"/>
            <a:ext cx="1992429" cy="201047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93749" y="2294874"/>
            <a:ext cx="7556500" cy="2862322"/>
          </a:xfrm>
          <a:prstGeom prst="rect">
            <a:avLst/>
          </a:prstGeom>
        </p:spPr>
        <p:txBody>
          <a:bodyPr wrap="square">
            <a:spAutoFit/>
          </a:bodyPr>
          <a:lstStyle/>
          <a:p>
            <a:pPr algn="ctr">
              <a:spcAft>
                <a:spcPts val="900"/>
              </a:spcAft>
            </a:pPr>
            <a:r>
              <a:rPr lang="en-GB" altLang="en-US" sz="6000" dirty="0">
                <a:solidFill>
                  <a:srgbClr val="FF0000"/>
                </a:solidFill>
              </a:rPr>
              <a:t>Bless and keep all your people.</a:t>
            </a:r>
            <a:br>
              <a:rPr lang="en-GB" altLang="en-US" sz="6000" dirty="0">
                <a:solidFill>
                  <a:srgbClr val="FF0000"/>
                </a:solidFill>
              </a:rPr>
            </a:br>
            <a:r>
              <a:rPr lang="en-GB" altLang="en-US" sz="6000" b="1" dirty="0">
                <a:solidFill>
                  <a:srgbClr val="FF0000"/>
                </a:solidFill>
              </a:rPr>
              <a:t>Hear us, good Lord.</a:t>
            </a:r>
            <a:r>
              <a:rPr lang="en-GB" altLang="en-US" sz="6000" dirty="0">
                <a:solidFill>
                  <a:srgbClr val="FF0000"/>
                </a:solidFill>
              </a:rPr>
              <a:t> </a:t>
            </a:r>
            <a:endParaRPr lang="en-GB" sz="3000" dirty="0">
              <a:solidFill>
                <a:srgbClr val="FF0000"/>
              </a:solidFill>
            </a:endParaRPr>
          </a:p>
        </p:txBody>
      </p:sp>
      <p:sp>
        <p:nvSpPr>
          <p:cNvPr id="3" name="Rectangle 2">
            <a:extLst>
              <a:ext uri="{FF2B5EF4-FFF2-40B4-BE49-F238E27FC236}">
                <a16:creationId xmlns:a16="http://schemas.microsoft.com/office/drawing/2014/main" id="{5F67D4A8-4B46-4693-A846-A3A22D4B5B41}"/>
              </a:ext>
            </a:extLst>
          </p:cNvPr>
          <p:cNvSpPr/>
          <p:nvPr/>
        </p:nvSpPr>
        <p:spPr>
          <a:xfrm>
            <a:off x="3370228" y="898339"/>
            <a:ext cx="2403543" cy="1396536"/>
          </a:xfrm>
          <a:prstGeom prst="rect">
            <a:avLst/>
          </a:prstGeom>
          <a:noFill/>
        </p:spPr>
        <p:txBody>
          <a:bodyPr wrap="none" lIns="68580" tIns="34290" rIns="68580" bIns="34290">
            <a:spAutoFit/>
          </a:bodyPr>
          <a:lstStyle/>
          <a:p>
            <a:pPr algn="ctr"/>
            <a:r>
              <a:rPr lang="en-US" sz="8625" b="1" dirty="0">
                <a:ln w="12700">
                  <a:solidFill>
                    <a:schemeClr val="accent5"/>
                  </a:solidFill>
                  <a:prstDash val="solid"/>
                </a:ln>
                <a:pattFill prst="ltDnDiag">
                  <a:fgClr>
                    <a:schemeClr val="accent5">
                      <a:lumMod val="60000"/>
                      <a:lumOff val="40000"/>
                    </a:schemeClr>
                  </a:fgClr>
                  <a:bgClr>
                    <a:schemeClr val="bg1"/>
                  </a:bgClr>
                </a:pattFill>
              </a:rPr>
              <a:t>Send</a:t>
            </a:r>
          </a:p>
        </p:txBody>
      </p:sp>
    </p:spTree>
    <p:extLst>
      <p:ext uri="{BB962C8B-B14F-4D97-AF65-F5344CB8AC3E}">
        <p14:creationId xmlns:p14="http://schemas.microsoft.com/office/powerpoint/2010/main" val="2235061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15F5D-6EFC-4069-B029-AC0A839D88C0}"/>
              </a:ext>
            </a:extLst>
          </p:cNvPr>
          <p:cNvSpPr>
            <a:spLocks noGrp="1"/>
          </p:cNvSpPr>
          <p:nvPr>
            <p:ph type="title"/>
          </p:nvPr>
        </p:nvSpPr>
        <p:spPr/>
        <p:txBody>
          <a:bodyPr/>
          <a:lstStyle/>
          <a:p>
            <a:r>
              <a:rPr lang="en-GB" dirty="0"/>
              <a:t>Class Worship</a:t>
            </a:r>
          </a:p>
        </p:txBody>
      </p:sp>
      <p:sp>
        <p:nvSpPr>
          <p:cNvPr id="3" name="Content Placeholder 2">
            <a:extLst>
              <a:ext uri="{FF2B5EF4-FFF2-40B4-BE49-F238E27FC236}">
                <a16:creationId xmlns:a16="http://schemas.microsoft.com/office/drawing/2014/main" id="{30648D1F-598A-425C-A04A-4A8C1F9789EF}"/>
              </a:ext>
            </a:extLst>
          </p:cNvPr>
          <p:cNvSpPr>
            <a:spLocks noGrp="1"/>
          </p:cNvSpPr>
          <p:nvPr>
            <p:ph idx="1"/>
          </p:nvPr>
        </p:nvSpPr>
        <p:spPr/>
        <p:txBody>
          <a:bodyPr/>
          <a:lstStyle/>
          <a:p>
            <a:r>
              <a:rPr lang="en-GB" dirty="0"/>
              <a:t>Recap parts with the children to check understanding.</a:t>
            </a:r>
          </a:p>
          <a:p>
            <a:r>
              <a:rPr lang="en-GB" dirty="0"/>
              <a:t>Explore who looks after them and how</a:t>
            </a:r>
          </a:p>
          <a:p>
            <a:r>
              <a:rPr lang="en-GB" dirty="0"/>
              <a:t>Explore what they think about heaven</a:t>
            </a:r>
          </a:p>
          <a:p>
            <a:r>
              <a:rPr lang="en-GB" dirty="0"/>
              <a:t>Explore God’s promise to us</a:t>
            </a:r>
          </a:p>
          <a:p>
            <a:r>
              <a:rPr lang="en-GB" dirty="0"/>
              <a:t>How do we show God’s will?</a:t>
            </a:r>
          </a:p>
        </p:txBody>
      </p:sp>
    </p:spTree>
    <p:extLst>
      <p:ext uri="{BB962C8B-B14F-4D97-AF65-F5344CB8AC3E}">
        <p14:creationId xmlns:p14="http://schemas.microsoft.com/office/powerpoint/2010/main" val="1878397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ACA9642-6960-47BF-B5E4-2338A25D34B8}"/>
              </a:ext>
            </a:extLst>
          </p:cNvPr>
          <p:cNvSpPr/>
          <p:nvPr/>
        </p:nvSpPr>
        <p:spPr>
          <a:xfrm>
            <a:off x="198120" y="285601"/>
            <a:ext cx="4572000" cy="3970318"/>
          </a:xfrm>
          <a:prstGeom prst="rect">
            <a:avLst/>
          </a:prstGeom>
        </p:spPr>
        <p:txBody>
          <a:bodyPr>
            <a:spAutoFit/>
          </a:bodyPr>
          <a:lstStyle/>
          <a:p>
            <a:r>
              <a:rPr lang="en-GB" dirty="0">
                <a:solidFill>
                  <a:srgbClr val="4A4A4A"/>
                </a:solidFill>
                <a:latin typeface="Berlin Sans FB" panose="020E0602020502020306" pitchFamily="34" charset="0"/>
              </a:rPr>
              <a:t>Our Father in heaven,</a:t>
            </a:r>
            <a:br>
              <a:rPr lang="en-GB" dirty="0">
                <a:latin typeface="Berlin Sans FB" panose="020E0602020502020306" pitchFamily="34" charset="0"/>
              </a:rPr>
            </a:br>
            <a:r>
              <a:rPr lang="en-GB" dirty="0">
                <a:solidFill>
                  <a:srgbClr val="4A4A4A"/>
                </a:solidFill>
                <a:latin typeface="Berlin Sans FB" panose="020E0602020502020306" pitchFamily="34" charset="0"/>
              </a:rPr>
              <a:t>hallowed be your name,</a:t>
            </a:r>
            <a:br>
              <a:rPr lang="en-GB" dirty="0">
                <a:latin typeface="Berlin Sans FB" panose="020E0602020502020306" pitchFamily="34" charset="0"/>
              </a:rPr>
            </a:br>
            <a:r>
              <a:rPr lang="en-GB" dirty="0">
                <a:solidFill>
                  <a:srgbClr val="4A4A4A"/>
                </a:solidFill>
                <a:latin typeface="Berlin Sans FB" panose="020E0602020502020306" pitchFamily="34" charset="0"/>
              </a:rPr>
              <a:t>your kingdom come,</a:t>
            </a:r>
            <a:br>
              <a:rPr lang="en-GB" dirty="0">
                <a:latin typeface="Berlin Sans FB" panose="020E0602020502020306" pitchFamily="34" charset="0"/>
              </a:rPr>
            </a:br>
            <a:r>
              <a:rPr lang="en-GB" dirty="0">
                <a:solidFill>
                  <a:srgbClr val="4A4A4A"/>
                </a:solidFill>
                <a:latin typeface="Berlin Sans FB" panose="020E0602020502020306" pitchFamily="34" charset="0"/>
              </a:rPr>
              <a:t>your will be done,</a:t>
            </a:r>
            <a:br>
              <a:rPr lang="en-GB" dirty="0">
                <a:latin typeface="Berlin Sans FB" panose="020E0602020502020306" pitchFamily="34" charset="0"/>
              </a:rPr>
            </a:br>
            <a:r>
              <a:rPr lang="en-GB" dirty="0">
                <a:solidFill>
                  <a:srgbClr val="4A4A4A"/>
                </a:solidFill>
                <a:latin typeface="Berlin Sans FB" panose="020E0602020502020306" pitchFamily="34" charset="0"/>
              </a:rPr>
              <a:t>on earth as in heaven.</a:t>
            </a:r>
            <a:br>
              <a:rPr lang="en-GB" dirty="0">
                <a:latin typeface="Berlin Sans FB" panose="020E0602020502020306" pitchFamily="34" charset="0"/>
              </a:rPr>
            </a:br>
            <a:r>
              <a:rPr lang="en-GB" dirty="0">
                <a:solidFill>
                  <a:srgbClr val="4A4A4A"/>
                </a:solidFill>
                <a:latin typeface="Berlin Sans FB" panose="020E0602020502020306" pitchFamily="34" charset="0"/>
              </a:rPr>
              <a:t>Give us today our daily bread.</a:t>
            </a:r>
            <a:br>
              <a:rPr lang="en-GB" dirty="0">
                <a:latin typeface="Berlin Sans FB" panose="020E0602020502020306" pitchFamily="34" charset="0"/>
              </a:rPr>
            </a:br>
            <a:r>
              <a:rPr lang="en-GB" dirty="0">
                <a:solidFill>
                  <a:srgbClr val="4A4A4A"/>
                </a:solidFill>
                <a:latin typeface="Berlin Sans FB" panose="020E0602020502020306" pitchFamily="34" charset="0"/>
              </a:rPr>
              <a:t>Forgive us our sins</a:t>
            </a:r>
            <a:br>
              <a:rPr lang="en-GB" dirty="0">
                <a:latin typeface="Berlin Sans FB" panose="020E0602020502020306" pitchFamily="34" charset="0"/>
              </a:rPr>
            </a:br>
            <a:r>
              <a:rPr lang="en-GB" dirty="0">
                <a:solidFill>
                  <a:srgbClr val="4A4A4A"/>
                </a:solidFill>
                <a:latin typeface="Berlin Sans FB" panose="020E0602020502020306" pitchFamily="34" charset="0"/>
              </a:rPr>
              <a:t>as we forgive those who sin against us.</a:t>
            </a:r>
            <a:br>
              <a:rPr lang="en-GB" dirty="0">
                <a:latin typeface="Berlin Sans FB" panose="020E0602020502020306" pitchFamily="34" charset="0"/>
              </a:rPr>
            </a:br>
            <a:r>
              <a:rPr lang="en-GB" dirty="0">
                <a:solidFill>
                  <a:srgbClr val="4A4A4A"/>
                </a:solidFill>
                <a:latin typeface="Berlin Sans FB" panose="020E0602020502020306" pitchFamily="34" charset="0"/>
              </a:rPr>
              <a:t>Lead us not into temptation</a:t>
            </a:r>
            <a:br>
              <a:rPr lang="en-GB" dirty="0">
                <a:latin typeface="Berlin Sans FB" panose="020E0602020502020306" pitchFamily="34" charset="0"/>
              </a:rPr>
            </a:br>
            <a:r>
              <a:rPr lang="en-GB" dirty="0">
                <a:solidFill>
                  <a:srgbClr val="4A4A4A"/>
                </a:solidFill>
                <a:latin typeface="Berlin Sans FB" panose="020E0602020502020306" pitchFamily="34" charset="0"/>
              </a:rPr>
              <a:t>but deliver us from evil.</a:t>
            </a:r>
            <a:br>
              <a:rPr lang="en-GB" dirty="0">
                <a:latin typeface="Berlin Sans FB" panose="020E0602020502020306" pitchFamily="34" charset="0"/>
              </a:rPr>
            </a:br>
            <a:r>
              <a:rPr lang="en-GB" dirty="0">
                <a:solidFill>
                  <a:srgbClr val="4A4A4A"/>
                </a:solidFill>
                <a:latin typeface="Berlin Sans FB" panose="020E0602020502020306" pitchFamily="34" charset="0"/>
              </a:rPr>
              <a:t>For the kingdom, the power,</a:t>
            </a:r>
            <a:br>
              <a:rPr lang="en-GB" dirty="0">
                <a:latin typeface="Berlin Sans FB" panose="020E0602020502020306" pitchFamily="34" charset="0"/>
              </a:rPr>
            </a:br>
            <a:r>
              <a:rPr lang="en-GB" dirty="0">
                <a:solidFill>
                  <a:srgbClr val="4A4A4A"/>
                </a:solidFill>
                <a:latin typeface="Berlin Sans FB" panose="020E0602020502020306" pitchFamily="34" charset="0"/>
              </a:rPr>
              <a:t>and the glory are yours</a:t>
            </a:r>
            <a:br>
              <a:rPr lang="en-GB" dirty="0">
                <a:latin typeface="Berlin Sans FB" panose="020E0602020502020306" pitchFamily="34" charset="0"/>
              </a:rPr>
            </a:br>
            <a:r>
              <a:rPr lang="en-GB" dirty="0">
                <a:solidFill>
                  <a:srgbClr val="4A4A4A"/>
                </a:solidFill>
                <a:latin typeface="Berlin Sans FB" panose="020E0602020502020306" pitchFamily="34" charset="0"/>
              </a:rPr>
              <a:t>now and for ever.</a:t>
            </a:r>
            <a:br>
              <a:rPr lang="en-GB" dirty="0">
                <a:latin typeface="Berlin Sans FB" panose="020E0602020502020306" pitchFamily="34" charset="0"/>
              </a:rPr>
            </a:br>
            <a:r>
              <a:rPr lang="en-GB" dirty="0">
                <a:solidFill>
                  <a:srgbClr val="4A4A4A"/>
                </a:solidFill>
                <a:latin typeface="Berlin Sans FB" panose="020E0602020502020306" pitchFamily="34" charset="0"/>
              </a:rPr>
              <a:t>Amen.</a:t>
            </a:r>
            <a:endParaRPr lang="en-GB" dirty="0">
              <a:latin typeface="Berlin Sans FB" panose="020E0602020502020306" pitchFamily="34" charset="0"/>
            </a:endParaRPr>
          </a:p>
        </p:txBody>
      </p:sp>
      <p:sp>
        <p:nvSpPr>
          <p:cNvPr id="3" name="Rectangle 2">
            <a:extLst>
              <a:ext uri="{FF2B5EF4-FFF2-40B4-BE49-F238E27FC236}">
                <a16:creationId xmlns:a16="http://schemas.microsoft.com/office/drawing/2014/main" id="{7F719C3C-6F12-4E0F-B908-6C03E2D8CC9E}"/>
              </a:ext>
            </a:extLst>
          </p:cNvPr>
          <p:cNvSpPr/>
          <p:nvPr/>
        </p:nvSpPr>
        <p:spPr>
          <a:xfrm>
            <a:off x="4572000" y="285601"/>
            <a:ext cx="4572000" cy="3693319"/>
          </a:xfrm>
          <a:prstGeom prst="rect">
            <a:avLst/>
          </a:prstGeom>
        </p:spPr>
        <p:txBody>
          <a:bodyPr>
            <a:spAutoFit/>
          </a:bodyPr>
          <a:lstStyle/>
          <a:p>
            <a:r>
              <a:rPr lang="fr-FR" dirty="0">
                <a:solidFill>
                  <a:srgbClr val="000000"/>
                </a:solidFill>
                <a:latin typeface="Berlin Sans FB" panose="020E0602020502020306" pitchFamily="34" charset="0"/>
              </a:rPr>
              <a:t>Notre Père qui es aux cieux:</a:t>
            </a:r>
            <a:br>
              <a:rPr lang="fr-FR" dirty="0">
                <a:latin typeface="Berlin Sans FB" panose="020E0602020502020306" pitchFamily="34" charset="0"/>
              </a:rPr>
            </a:br>
            <a:r>
              <a:rPr lang="fr-FR" dirty="0">
                <a:solidFill>
                  <a:srgbClr val="000000"/>
                </a:solidFill>
                <a:latin typeface="Berlin Sans FB" panose="020E0602020502020306" pitchFamily="34" charset="0"/>
              </a:rPr>
              <a:t>que ton nom soit sanctifié;</a:t>
            </a:r>
            <a:br>
              <a:rPr lang="fr-FR" dirty="0">
                <a:latin typeface="Berlin Sans FB" panose="020E0602020502020306" pitchFamily="34" charset="0"/>
              </a:rPr>
            </a:br>
            <a:r>
              <a:rPr lang="fr-FR" dirty="0">
                <a:solidFill>
                  <a:srgbClr val="000000"/>
                </a:solidFill>
                <a:latin typeface="Berlin Sans FB" panose="020E0602020502020306" pitchFamily="34" charset="0"/>
              </a:rPr>
              <a:t>que ton règne vienne;</a:t>
            </a:r>
            <a:br>
              <a:rPr lang="fr-FR" dirty="0">
                <a:latin typeface="Berlin Sans FB" panose="020E0602020502020306" pitchFamily="34" charset="0"/>
              </a:rPr>
            </a:br>
            <a:r>
              <a:rPr lang="fr-FR" dirty="0">
                <a:solidFill>
                  <a:srgbClr val="000000"/>
                </a:solidFill>
                <a:latin typeface="Berlin Sans FB" panose="020E0602020502020306" pitchFamily="34" charset="0"/>
              </a:rPr>
              <a:t>que ta volonté soit faite </a:t>
            </a:r>
            <a:br>
              <a:rPr lang="fr-FR" dirty="0">
                <a:latin typeface="Berlin Sans FB" panose="020E0602020502020306" pitchFamily="34" charset="0"/>
              </a:rPr>
            </a:br>
            <a:r>
              <a:rPr lang="fr-FR" dirty="0">
                <a:solidFill>
                  <a:srgbClr val="000000"/>
                </a:solidFill>
                <a:latin typeface="Berlin Sans FB" panose="020E0602020502020306" pitchFamily="34" charset="0"/>
              </a:rPr>
              <a:t>sur la terre comme au ciel.</a:t>
            </a:r>
            <a:br>
              <a:rPr lang="fr-FR" dirty="0">
                <a:latin typeface="Berlin Sans FB" panose="020E0602020502020306" pitchFamily="34" charset="0"/>
              </a:rPr>
            </a:br>
            <a:r>
              <a:rPr lang="fr-FR" dirty="0">
                <a:solidFill>
                  <a:srgbClr val="000000"/>
                </a:solidFill>
                <a:latin typeface="Berlin Sans FB" panose="020E0602020502020306" pitchFamily="34" charset="0"/>
              </a:rPr>
              <a:t>Donne-nous aujourd'hui notre pain quotidien;</a:t>
            </a:r>
            <a:br>
              <a:rPr lang="fr-FR" dirty="0">
                <a:latin typeface="Berlin Sans FB" panose="020E0602020502020306" pitchFamily="34" charset="0"/>
              </a:rPr>
            </a:br>
            <a:r>
              <a:rPr lang="fr-FR" dirty="0">
                <a:solidFill>
                  <a:srgbClr val="000000"/>
                </a:solidFill>
                <a:latin typeface="Berlin Sans FB" panose="020E0602020502020306" pitchFamily="34" charset="0"/>
              </a:rPr>
              <a:t>et pardonne-nous nos offenses,</a:t>
            </a:r>
            <a:br>
              <a:rPr lang="fr-FR" dirty="0">
                <a:latin typeface="Berlin Sans FB" panose="020E0602020502020306" pitchFamily="34" charset="0"/>
              </a:rPr>
            </a:br>
            <a:r>
              <a:rPr lang="fr-FR" dirty="0">
                <a:solidFill>
                  <a:srgbClr val="000000"/>
                </a:solidFill>
                <a:latin typeface="Berlin Sans FB" panose="020E0602020502020306" pitchFamily="34" charset="0"/>
              </a:rPr>
              <a:t>comme nous pardonnons à ceux qui nous ont offensés;</a:t>
            </a:r>
            <a:br>
              <a:rPr lang="fr-FR" dirty="0">
                <a:latin typeface="Berlin Sans FB" panose="020E0602020502020306" pitchFamily="34" charset="0"/>
              </a:rPr>
            </a:br>
            <a:r>
              <a:rPr lang="fr-FR" dirty="0">
                <a:solidFill>
                  <a:srgbClr val="000000"/>
                </a:solidFill>
                <a:latin typeface="Berlin Sans FB" panose="020E0602020502020306" pitchFamily="34" charset="0"/>
              </a:rPr>
              <a:t>et ne nous induis point en tentation, </a:t>
            </a:r>
            <a:br>
              <a:rPr lang="fr-FR" dirty="0">
                <a:latin typeface="Berlin Sans FB" panose="020E0602020502020306" pitchFamily="34" charset="0"/>
              </a:rPr>
            </a:br>
            <a:r>
              <a:rPr lang="fr-FR" dirty="0">
                <a:solidFill>
                  <a:srgbClr val="000000"/>
                </a:solidFill>
                <a:latin typeface="Berlin Sans FB" panose="020E0602020502020306" pitchFamily="34" charset="0"/>
              </a:rPr>
              <a:t>mais délivre-nous du mal.</a:t>
            </a:r>
            <a:br>
              <a:rPr lang="fr-FR" dirty="0">
                <a:latin typeface="Berlin Sans FB" panose="020E0602020502020306" pitchFamily="34" charset="0"/>
              </a:rPr>
            </a:br>
            <a:br>
              <a:rPr lang="fr-FR" dirty="0">
                <a:latin typeface="Berlin Sans FB" panose="020E0602020502020306" pitchFamily="34" charset="0"/>
              </a:rPr>
            </a:br>
            <a:r>
              <a:rPr lang="fr-FR" dirty="0">
                <a:solidFill>
                  <a:srgbClr val="000000"/>
                </a:solidFill>
                <a:latin typeface="Berlin Sans FB" panose="020E0602020502020306" pitchFamily="34" charset="0"/>
              </a:rPr>
              <a:t>Amen!</a:t>
            </a:r>
            <a:endParaRPr lang="en-GB" dirty="0">
              <a:latin typeface="Berlin Sans FB" panose="020E0602020502020306" pitchFamily="34" charset="0"/>
            </a:endParaRPr>
          </a:p>
        </p:txBody>
      </p:sp>
      <p:sp>
        <p:nvSpPr>
          <p:cNvPr id="5" name="AutoShape 4" descr="Image result for french flag">
            <a:extLst>
              <a:ext uri="{FF2B5EF4-FFF2-40B4-BE49-F238E27FC236}">
                <a16:creationId xmlns:a16="http://schemas.microsoft.com/office/drawing/2014/main" id="{F964AF25-E9C7-4D26-AB5C-86C5AF3271A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3283A9FD-0793-4380-9036-5C64257C4A69}"/>
              </a:ext>
            </a:extLst>
          </p:cNvPr>
          <p:cNvPicPr>
            <a:picLocks noChangeAspect="1"/>
          </p:cNvPicPr>
          <p:nvPr/>
        </p:nvPicPr>
        <p:blipFill>
          <a:blip r:embed="rId2">
            <a:clrChange>
              <a:clrFrom>
                <a:srgbClr val="000000"/>
              </a:clrFrom>
              <a:clrTo>
                <a:srgbClr val="000000">
                  <a:alpha val="0"/>
                </a:srgbClr>
              </a:clrTo>
            </a:clrChange>
          </a:blip>
          <a:stretch>
            <a:fillRect/>
          </a:stretch>
        </p:blipFill>
        <p:spPr>
          <a:xfrm>
            <a:off x="8148484" y="108037"/>
            <a:ext cx="853328" cy="835859"/>
          </a:xfrm>
          <a:prstGeom prst="rect">
            <a:avLst/>
          </a:prstGeom>
        </p:spPr>
      </p:pic>
    </p:spTree>
    <p:extLst>
      <p:ext uri="{BB962C8B-B14F-4D97-AF65-F5344CB8AC3E}">
        <p14:creationId xmlns:p14="http://schemas.microsoft.com/office/powerpoint/2010/main" val="34988271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216</TotalTime>
  <Words>1353</Words>
  <Application>Microsoft Office PowerPoint</Application>
  <PresentationFormat>On-screen Show (4:3)</PresentationFormat>
  <Paragraphs>157</Paragraphs>
  <Slides>21</Slides>
  <Notes>17</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Berlin Sans FB</vt:lpstr>
      <vt:lpstr>Calibri</vt:lpstr>
      <vt:lpstr>Calibri Light</vt:lpstr>
      <vt:lpstr>Office Theme</vt:lpstr>
      <vt:lpstr>PowerPoint Presentation</vt:lpstr>
      <vt:lpstr>PowerPoint Presentation</vt:lpstr>
      <vt:lpstr>God</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Class Worship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 Moriarty</dc:creator>
  <cp:lastModifiedBy>Martin Moriarty</cp:lastModifiedBy>
  <cp:revision>9</cp:revision>
  <dcterms:created xsi:type="dcterms:W3CDTF">2019-02-24T09:17:17Z</dcterms:created>
  <dcterms:modified xsi:type="dcterms:W3CDTF">2021-02-28T20:39:08Z</dcterms:modified>
</cp:coreProperties>
</file>