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93" r:id="rId2"/>
    <p:sldId id="337" r:id="rId3"/>
    <p:sldId id="263" r:id="rId4"/>
    <p:sldId id="339" r:id="rId5"/>
    <p:sldId id="340" r:id="rId6"/>
    <p:sldId id="260" r:id="rId7"/>
    <p:sldId id="287" r:id="rId8"/>
    <p:sldId id="288" r:id="rId9"/>
    <p:sldId id="289" r:id="rId10"/>
    <p:sldId id="290" r:id="rId11"/>
    <p:sldId id="294" r:id="rId12"/>
    <p:sldId id="33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4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BA776B-AFEE-4D31-8A71-6B9774DD3617}" v="11" dt="2021-02-21T20:52:18.465"/>
    <p1510:client id="{9E95B99F-9D7E-441D-876A-0DD8312A71B1}" v="7" dt="2021-02-21T07:09:23.6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 Moriarty" userId="5c5030ec-b215-4eec-94d3-d4c8da3dd6bb" providerId="ADAL" clId="{9E95B99F-9D7E-441D-876A-0DD8312A71B1}"/>
    <pc:docChg chg="custSel addSld modSld sldOrd">
      <pc:chgData name="Martin Moriarty" userId="5c5030ec-b215-4eec-94d3-d4c8da3dd6bb" providerId="ADAL" clId="{9E95B99F-9D7E-441D-876A-0DD8312A71B1}" dt="2021-02-21T07:12:45.092" v="252" actId="404"/>
      <pc:docMkLst>
        <pc:docMk/>
      </pc:docMkLst>
      <pc:sldChg chg="addSp delSp modSp mod ord delAnim modAnim">
        <pc:chgData name="Martin Moriarty" userId="5c5030ec-b215-4eec-94d3-d4c8da3dd6bb" providerId="ADAL" clId="{9E95B99F-9D7E-441D-876A-0DD8312A71B1}" dt="2021-02-21T07:12:45.092" v="252" actId="404"/>
        <pc:sldMkLst>
          <pc:docMk/>
          <pc:sldMk cId="1254653711" sldId="290"/>
        </pc:sldMkLst>
        <pc:spChg chg="add mod">
          <ac:chgData name="Martin Moriarty" userId="5c5030ec-b215-4eec-94d3-d4c8da3dd6bb" providerId="ADAL" clId="{9E95B99F-9D7E-441D-876A-0DD8312A71B1}" dt="2021-02-21T07:10:53.997" v="114" actId="403"/>
          <ac:spMkLst>
            <pc:docMk/>
            <pc:sldMk cId="1254653711" sldId="290"/>
            <ac:spMk id="5" creationId="{7EC169C6-878E-43FF-9B37-2359D66EF44D}"/>
          </ac:spMkLst>
        </pc:spChg>
        <pc:spChg chg="add mod">
          <ac:chgData name="Martin Moriarty" userId="5c5030ec-b215-4eec-94d3-d4c8da3dd6bb" providerId="ADAL" clId="{9E95B99F-9D7E-441D-876A-0DD8312A71B1}" dt="2021-02-21T07:12:45.092" v="252" actId="404"/>
          <ac:spMkLst>
            <pc:docMk/>
            <pc:sldMk cId="1254653711" sldId="290"/>
            <ac:spMk id="6" creationId="{EEFB4ED4-C9C0-4275-9A28-AE70A81FC403}"/>
          </ac:spMkLst>
        </pc:spChg>
        <pc:spChg chg="add mod">
          <ac:chgData name="Martin Moriarty" userId="5c5030ec-b215-4eec-94d3-d4c8da3dd6bb" providerId="ADAL" clId="{9E95B99F-9D7E-441D-876A-0DD8312A71B1}" dt="2021-02-21T07:10:00.483" v="27" actId="14100"/>
          <ac:spMkLst>
            <pc:docMk/>
            <pc:sldMk cId="1254653711" sldId="290"/>
            <ac:spMk id="7" creationId="{91B59B01-AD0E-4F73-A156-F4BAB1EB28F8}"/>
          </ac:spMkLst>
        </pc:spChg>
        <pc:spChg chg="add mod">
          <ac:chgData name="Martin Moriarty" userId="5c5030ec-b215-4eec-94d3-d4c8da3dd6bb" providerId="ADAL" clId="{9E95B99F-9D7E-441D-876A-0DD8312A71B1}" dt="2021-02-21T07:10:04.042" v="28" actId="14100"/>
          <ac:spMkLst>
            <pc:docMk/>
            <pc:sldMk cId="1254653711" sldId="290"/>
            <ac:spMk id="8" creationId="{B3411597-AE2C-49D3-945B-3FDC14BFAA27}"/>
          </ac:spMkLst>
        </pc:spChg>
        <pc:picChg chg="del">
          <ac:chgData name="Martin Moriarty" userId="5c5030ec-b215-4eec-94d3-d4c8da3dd6bb" providerId="ADAL" clId="{9E95B99F-9D7E-441D-876A-0DD8312A71B1}" dt="2021-02-21T07:07:46.327" v="7" actId="21"/>
          <ac:picMkLst>
            <pc:docMk/>
            <pc:sldMk cId="1254653711" sldId="290"/>
            <ac:picMk id="2" creationId="{E79054C0-103B-44A9-865E-89E1957E535E}"/>
          </ac:picMkLst>
        </pc:picChg>
        <pc:picChg chg="add del mod">
          <ac:chgData name="Martin Moriarty" userId="5c5030ec-b215-4eec-94d3-d4c8da3dd6bb" providerId="ADAL" clId="{9E95B99F-9D7E-441D-876A-0DD8312A71B1}" dt="2021-02-21T07:07:21.284" v="6" actId="478"/>
          <ac:picMkLst>
            <pc:docMk/>
            <pc:sldMk cId="1254653711" sldId="290"/>
            <ac:picMk id="3" creationId="{0A185223-AD52-4479-91F9-CD47589081A6}"/>
          </ac:picMkLst>
        </pc:picChg>
        <pc:picChg chg="add mod">
          <ac:chgData name="Martin Moriarty" userId="5c5030ec-b215-4eec-94d3-d4c8da3dd6bb" providerId="ADAL" clId="{9E95B99F-9D7E-441D-876A-0DD8312A71B1}" dt="2021-02-21T07:07:50.027" v="8"/>
          <ac:picMkLst>
            <pc:docMk/>
            <pc:sldMk cId="1254653711" sldId="290"/>
            <ac:picMk id="4" creationId="{0C26B848-92D8-4936-8953-9B6333B4112F}"/>
          </ac:picMkLst>
        </pc:picChg>
      </pc:sldChg>
      <pc:sldChg chg="add">
        <pc:chgData name="Martin Moriarty" userId="5c5030ec-b215-4eec-94d3-d4c8da3dd6bb" providerId="ADAL" clId="{9E95B99F-9D7E-441D-876A-0DD8312A71B1}" dt="2021-02-21T07:07:17.837" v="5"/>
        <pc:sldMkLst>
          <pc:docMk/>
          <pc:sldMk cId="1508153896" sldId="294"/>
        </pc:sldMkLst>
      </pc:sldChg>
    </pc:docChg>
  </pc:docChgLst>
  <pc:docChgLst>
    <pc:chgData name="St Lukes Headteacher" userId="3ad7392c-5aad-4ef0-bbbf-95c9da54c51b" providerId="ADAL" clId="{66BA776B-AFEE-4D31-8A71-6B9774DD3617}"/>
    <pc:docChg chg="modSld sldOrd">
      <pc:chgData name="St Lukes Headteacher" userId="3ad7392c-5aad-4ef0-bbbf-95c9da54c51b" providerId="ADAL" clId="{66BA776B-AFEE-4D31-8A71-6B9774DD3617}" dt="2020-09-06T13:04:09.588" v="1"/>
      <pc:docMkLst>
        <pc:docMk/>
      </pc:docMkLst>
      <pc:sldChg chg="ord">
        <pc:chgData name="St Lukes Headteacher" userId="3ad7392c-5aad-4ef0-bbbf-95c9da54c51b" providerId="ADAL" clId="{66BA776B-AFEE-4D31-8A71-6B9774DD3617}" dt="2020-09-06T13:04:09.588" v="1"/>
        <pc:sldMkLst>
          <pc:docMk/>
          <pc:sldMk cId="1283650557" sldId="261"/>
        </pc:sldMkLst>
      </pc:sldChg>
    </pc:docChg>
  </pc:docChgLst>
  <pc:docChgLst>
    <pc:chgData name="Martin Moriarty" userId="5c5030ec-b215-4eec-94d3-d4c8da3dd6bb" providerId="ADAL" clId="{B97D5F80-ADE2-4D22-8861-BED867D5EA94}"/>
    <pc:docChg chg="addSld modSld sldOrd">
      <pc:chgData name="Martin Moriarty" userId="5c5030ec-b215-4eec-94d3-d4c8da3dd6bb" providerId="ADAL" clId="{B97D5F80-ADE2-4D22-8861-BED867D5EA94}" dt="2019-02-25T08:20:25.011" v="4"/>
      <pc:docMkLst>
        <pc:docMk/>
      </pc:docMkLst>
      <pc:sldChg chg="ord">
        <pc:chgData name="Martin Moriarty" userId="5c5030ec-b215-4eec-94d3-d4c8da3dd6bb" providerId="ADAL" clId="{B97D5F80-ADE2-4D22-8861-BED867D5EA94}" dt="2019-02-25T08:20:25.011" v="4"/>
        <pc:sldMkLst>
          <pc:docMk/>
          <pc:sldMk cId="3069358" sldId="257"/>
        </pc:sldMkLst>
      </pc:sldChg>
      <pc:sldChg chg="add ord">
        <pc:chgData name="Martin Moriarty" userId="5c5030ec-b215-4eec-94d3-d4c8da3dd6bb" providerId="ADAL" clId="{B97D5F80-ADE2-4D22-8861-BED867D5EA94}" dt="2019-02-25T08:18:23.329" v="2"/>
        <pc:sldMkLst>
          <pc:docMk/>
          <pc:sldMk cId="1491629767" sldId="264"/>
        </pc:sldMkLst>
      </pc:sldChg>
      <pc:sldChg chg="add">
        <pc:chgData name="Martin Moriarty" userId="5c5030ec-b215-4eec-94d3-d4c8da3dd6bb" providerId="ADAL" clId="{B97D5F80-ADE2-4D22-8861-BED867D5EA94}" dt="2019-02-25T08:18:33.500" v="3"/>
        <pc:sldMkLst>
          <pc:docMk/>
          <pc:sldMk cId="710408849" sldId="265"/>
        </pc:sldMkLst>
      </pc:sldChg>
    </pc:docChg>
  </pc:docChgLst>
  <pc:docChgLst>
    <pc:chgData name="Martin Moriarty" userId="5c5030ec-b215-4eec-94d3-d4c8da3dd6bb" providerId="ADAL" clId="{66BA776B-AFEE-4D31-8A71-6B9774DD3617}"/>
    <pc:docChg chg="undo custSel addSld delSld modSld sldOrd modMainMaster">
      <pc:chgData name="Martin Moriarty" userId="5c5030ec-b215-4eec-94d3-d4c8da3dd6bb" providerId="ADAL" clId="{66BA776B-AFEE-4D31-8A71-6B9774DD3617}" dt="2021-02-21T22:16:47.827" v="994" actId="2696"/>
      <pc:docMkLst>
        <pc:docMk/>
      </pc:docMkLst>
      <pc:sldChg chg="modSp del">
        <pc:chgData name="Martin Moriarty" userId="5c5030ec-b215-4eec-94d3-d4c8da3dd6bb" providerId="ADAL" clId="{66BA776B-AFEE-4D31-8A71-6B9774DD3617}" dt="2021-02-21T22:16:47.827" v="994" actId="2696"/>
        <pc:sldMkLst>
          <pc:docMk/>
          <pc:sldMk cId="3210690971" sldId="256"/>
        </pc:sldMkLst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3210690971" sldId="256"/>
            <ac:spMk id="2" creationId="{D2DDBA95-656C-4846-BA1E-71B660F51F34}"/>
          </ac:spMkLst>
        </pc:spChg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3210690971" sldId="256"/>
            <ac:spMk id="3" creationId="{21F0D672-82D4-49C7-953D-411A230C3A8E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3210690971" sldId="256"/>
            <ac:spMk id="6" creationId="{8C0F2827-92CB-49F0-8C03-8D5A14FDF984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3210690971" sldId="256"/>
            <ac:spMk id="9" creationId="{5A6D8601-81DF-41B1-8C8A-382325734BEB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3210690971" sldId="256"/>
            <ac:spMk id="12" creationId="{D9BE2740-9639-4191-8F7A-19EA152B240E}"/>
          </ac:spMkLst>
        </pc:sp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210690971" sldId="256"/>
            <ac:picMk id="4" creationId="{136F2C01-23E0-4953-894A-11925FABCFAE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210690971" sldId="256"/>
            <ac:picMk id="5" creationId="{C922FB15-471C-4EB9-BE7F-37812E10253F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210690971" sldId="256"/>
            <ac:picMk id="7" creationId="{A9C4AE2E-6052-49F2-83C0-FDF591EAA7E0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210690971" sldId="256"/>
            <ac:picMk id="8" creationId="{555598EC-3DCE-412E-9722-52CFBA059E4C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210690971" sldId="256"/>
            <ac:picMk id="1028" creationId="{191CFEEF-AAC6-4529-B011-B3139432640B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210690971" sldId="256"/>
            <ac:picMk id="1030" creationId="{1B4BF28D-7C9F-4AD3-9B6F-CD1DD38715BC}"/>
          </ac:picMkLst>
        </pc:picChg>
      </pc:sldChg>
      <pc:sldChg chg="modSp del mod modShow">
        <pc:chgData name="Martin Moriarty" userId="5c5030ec-b215-4eec-94d3-d4c8da3dd6bb" providerId="ADAL" clId="{66BA776B-AFEE-4D31-8A71-6B9774DD3617}" dt="2021-02-21T22:16:47.827" v="994" actId="2696"/>
        <pc:sldMkLst>
          <pc:docMk/>
          <pc:sldMk cId="3069358" sldId="257"/>
        </pc:sldMkLst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3069358" sldId="257"/>
            <ac:spMk id="9" creationId="{28FC1EFB-2186-40A6-887D-33FC2160CA03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3069358" sldId="257"/>
            <ac:spMk id="10" creationId="{7CDB11D6-B38E-43EA-AE8A-E9817459FE24}"/>
          </ac:spMkLst>
        </pc:spChg>
        <pc:grpChg chg="mod">
          <ac:chgData name="Martin Moriarty" userId="5c5030ec-b215-4eec-94d3-d4c8da3dd6bb" providerId="ADAL" clId="{66BA776B-AFEE-4D31-8A71-6B9774DD3617}" dt="2020-09-06T12:25:33.662" v="0"/>
          <ac:grpSpMkLst>
            <pc:docMk/>
            <pc:sldMk cId="3069358" sldId="257"/>
            <ac:grpSpMk id="6" creationId="{9FABEAB6-713D-4DB9-99B2-9A7BFECDF9CE}"/>
          </ac:grpSpMkLst>
        </pc:grp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069358" sldId="257"/>
            <ac:picMk id="4" creationId="{D25A59FD-4B94-4265-B210-01C2DF0334BB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069358" sldId="257"/>
            <ac:picMk id="5" creationId="{549F0CC3-B6CB-4FF4-87FE-7147D617A2F6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069358" sldId="257"/>
            <ac:picMk id="7" creationId="{301C66F3-88DD-4C55-B443-C66721E19190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069358" sldId="257"/>
            <ac:picMk id="2050" creationId="{B77CC5F0-0382-46A4-8D27-EBFEE173225F}"/>
          </ac:picMkLst>
        </pc:picChg>
      </pc:sldChg>
      <pc:sldChg chg="modSp del mod modShow">
        <pc:chgData name="Martin Moriarty" userId="5c5030ec-b215-4eec-94d3-d4c8da3dd6bb" providerId="ADAL" clId="{66BA776B-AFEE-4D31-8A71-6B9774DD3617}" dt="2021-02-21T22:16:47.827" v="994" actId="2696"/>
        <pc:sldMkLst>
          <pc:docMk/>
          <pc:sldMk cId="1866316913" sldId="258"/>
        </pc:sldMkLst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1866316913" sldId="258"/>
            <ac:picMk id="4" creationId="{57882A60-530B-4D70-86CB-2C5EB71002B9}"/>
          </ac:picMkLst>
        </pc:picChg>
      </pc:sldChg>
      <pc:sldChg chg="modSp del mod ord modShow">
        <pc:chgData name="Martin Moriarty" userId="5c5030ec-b215-4eec-94d3-d4c8da3dd6bb" providerId="ADAL" clId="{66BA776B-AFEE-4D31-8A71-6B9774DD3617}" dt="2021-02-21T22:16:43.243" v="993" actId="2696"/>
        <pc:sldMkLst>
          <pc:docMk/>
          <pc:sldMk cId="4133564556" sldId="259"/>
        </pc:sldMkLst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4133564556" sldId="259"/>
            <ac:picMk id="4" creationId="{47ABB017-F271-4F29-9DC0-59005A80870E}"/>
          </ac:picMkLst>
        </pc:picChg>
      </pc:sldChg>
      <pc:sldChg chg="modSp">
        <pc:chgData name="Martin Moriarty" userId="5c5030ec-b215-4eec-94d3-d4c8da3dd6bb" providerId="ADAL" clId="{66BA776B-AFEE-4D31-8A71-6B9774DD3617}" dt="2020-09-06T12:25:33.662" v="0"/>
        <pc:sldMkLst>
          <pc:docMk/>
          <pc:sldMk cId="425418839" sldId="260"/>
        </pc:sldMkLst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425418839" sldId="260"/>
            <ac:picMk id="5" creationId="{1D8C3E0A-E33B-4684-83A6-7E34A8881F42}"/>
          </ac:picMkLst>
        </pc:picChg>
      </pc:sldChg>
      <pc:sldChg chg="modSp del mod ord modShow">
        <pc:chgData name="Martin Moriarty" userId="5c5030ec-b215-4eec-94d3-d4c8da3dd6bb" providerId="ADAL" clId="{66BA776B-AFEE-4D31-8A71-6B9774DD3617}" dt="2021-02-21T20:31:50.960" v="89" actId="2696"/>
        <pc:sldMkLst>
          <pc:docMk/>
          <pc:sldMk cId="1283650557" sldId="261"/>
        </pc:sldMkLst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1283650557" sldId="261"/>
            <ac:spMk id="2" creationId="{F59F9E37-4BE9-4651-B4D2-60A959A162B0}"/>
          </ac:spMkLst>
        </pc:spChg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1283650557" sldId="261"/>
            <ac:spMk id="3" creationId="{030CC6CD-86F0-4C5C-851A-AE745B95E380}"/>
          </ac:spMkLst>
        </pc:sp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1283650557" sldId="261"/>
            <ac:picMk id="3074" creationId="{98634A30-0DA2-443A-B906-6BDEA4DE1D8E}"/>
          </ac:picMkLst>
        </pc:picChg>
      </pc:sldChg>
      <pc:sldChg chg="modSp del mod ord modShow">
        <pc:chgData name="Martin Moriarty" userId="5c5030ec-b215-4eec-94d3-d4c8da3dd6bb" providerId="ADAL" clId="{66BA776B-AFEE-4D31-8A71-6B9774DD3617}" dt="2021-02-21T20:31:50.960" v="89" actId="2696"/>
        <pc:sldMkLst>
          <pc:docMk/>
          <pc:sldMk cId="849608925" sldId="262"/>
        </pc:sldMkLst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849608925" sldId="262"/>
            <ac:picMk id="4098" creationId="{049350F1-BE3C-4363-B6E1-8CB9D52BE6CD}"/>
          </ac:picMkLst>
        </pc:picChg>
      </pc:sldChg>
      <pc:sldChg chg="addSp modSp mod ord">
        <pc:chgData name="Martin Moriarty" userId="5c5030ec-b215-4eec-94d3-d4c8da3dd6bb" providerId="ADAL" clId="{66BA776B-AFEE-4D31-8A71-6B9774DD3617}" dt="2021-02-21T20:42:05.525" v="568" actId="404"/>
        <pc:sldMkLst>
          <pc:docMk/>
          <pc:sldMk cId="3392662913" sldId="263"/>
        </pc:sldMkLst>
        <pc:spChg chg="mod">
          <ac:chgData name="Martin Moriarty" userId="5c5030ec-b215-4eec-94d3-d4c8da3dd6bb" providerId="ADAL" clId="{66BA776B-AFEE-4D31-8A71-6B9774DD3617}" dt="2021-02-21T20:38:36.146" v="319" actId="20577"/>
          <ac:spMkLst>
            <pc:docMk/>
            <pc:sldMk cId="3392662913" sldId="263"/>
            <ac:spMk id="2" creationId="{9E5C016A-3884-4990-8E14-C7CE5A60B3E7}"/>
          </ac:spMkLst>
        </pc:spChg>
        <pc:spChg chg="add mod">
          <ac:chgData name="Martin Moriarty" userId="5c5030ec-b215-4eec-94d3-d4c8da3dd6bb" providerId="ADAL" clId="{66BA776B-AFEE-4D31-8A71-6B9774DD3617}" dt="2021-02-21T20:42:05.525" v="568" actId="404"/>
          <ac:spMkLst>
            <pc:docMk/>
            <pc:sldMk cId="3392662913" sldId="263"/>
            <ac:spMk id="16" creationId="{2BFE4E91-DCF1-4F32-B2D2-C69347F71912}"/>
          </ac:spMkLst>
        </pc:spChg>
        <pc:spChg chg="mod">
          <ac:chgData name="Martin Moriarty" userId="5c5030ec-b215-4eec-94d3-d4c8da3dd6bb" providerId="ADAL" clId="{66BA776B-AFEE-4D31-8A71-6B9774DD3617}" dt="2021-02-21T20:38:43.454" v="322" actId="20577"/>
          <ac:spMkLst>
            <pc:docMk/>
            <pc:sldMk cId="3392662913" sldId="263"/>
            <ac:spMk id="17" creationId="{F4650FF4-D7B2-4652-9168-BB2A0C88D80E}"/>
          </ac:spMkLst>
        </pc:spChg>
        <pc:grpChg chg="mod">
          <ac:chgData name="Martin Moriarty" userId="5c5030ec-b215-4eec-94d3-d4c8da3dd6bb" providerId="ADAL" clId="{66BA776B-AFEE-4D31-8A71-6B9774DD3617}" dt="2020-09-06T12:25:33.662" v="0"/>
          <ac:grpSpMkLst>
            <pc:docMk/>
            <pc:sldMk cId="3392662913" sldId="263"/>
            <ac:grpSpMk id="4" creationId="{BDC0B2AC-5092-4E5F-9A76-C78A85AF2B40}"/>
          </ac:grpSpMkLst>
        </pc:grpChg>
        <pc:grpChg chg="mod">
          <ac:chgData name="Martin Moriarty" userId="5c5030ec-b215-4eec-94d3-d4c8da3dd6bb" providerId="ADAL" clId="{66BA776B-AFEE-4D31-8A71-6B9774DD3617}" dt="2020-09-06T12:25:33.662" v="0"/>
          <ac:grpSpMkLst>
            <pc:docMk/>
            <pc:sldMk cId="3392662913" sldId="263"/>
            <ac:grpSpMk id="5" creationId="{152DA1F2-3F12-45CF-AE25-ABE213D4CA20}"/>
          </ac:grpSpMkLst>
        </pc:grpChg>
        <pc:grpChg chg="mod">
          <ac:chgData name="Martin Moriarty" userId="5c5030ec-b215-4eec-94d3-d4c8da3dd6bb" providerId="ADAL" clId="{66BA776B-AFEE-4D31-8A71-6B9774DD3617}" dt="2020-09-06T12:25:33.662" v="0"/>
          <ac:grpSpMkLst>
            <pc:docMk/>
            <pc:sldMk cId="3392662913" sldId="263"/>
            <ac:grpSpMk id="6" creationId="{741172E9-3B33-418D-9915-412D9101860D}"/>
          </ac:grpSpMkLst>
        </pc:grp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22" creationId="{C05EAB8D-386D-4059-96EA-E86C1F78E9AC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24" creationId="{6C42C4CD-DF40-4F7C-B463-2AE9B469E9A3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26" creationId="{A6609014-8F81-4D83-A788-15209A001AC2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28" creationId="{32CD14BC-E242-43FB-B925-F0CC52A97949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30" creationId="{C870427C-F23A-4101-8815-DD177E59BB7A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32" creationId="{562418C1-BF35-41EF-B64D-20413DB9EF6A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34" creationId="{12E368BE-5EFC-4C09-B0F8-3A15F396C100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38" creationId="{293D20F9-DA86-4B72-AB29-284021319504}"/>
          </ac:picMkLst>
        </pc:picChg>
        <pc:picChg chg="mod">
          <ac:chgData name="Martin Moriarty" userId="5c5030ec-b215-4eec-94d3-d4c8da3dd6bb" providerId="ADAL" clId="{66BA776B-AFEE-4D31-8A71-6B9774DD3617}" dt="2020-09-06T12:25:33.662" v="0"/>
          <ac:picMkLst>
            <pc:docMk/>
            <pc:sldMk cId="3392662913" sldId="263"/>
            <ac:picMk id="5140" creationId="{24EDE783-10AE-49F3-9048-3A6D59A44925}"/>
          </ac:picMkLst>
        </pc:picChg>
      </pc:sldChg>
      <pc:sldChg chg="modSp del">
        <pc:chgData name="Martin Moriarty" userId="5c5030ec-b215-4eec-94d3-d4c8da3dd6bb" providerId="ADAL" clId="{66BA776B-AFEE-4D31-8A71-6B9774DD3617}" dt="2020-09-06T12:25:42.008" v="2" actId="47"/>
        <pc:sldMkLst>
          <pc:docMk/>
          <pc:sldMk cId="1491629767" sldId="264"/>
        </pc:sldMkLst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1491629767" sldId="264"/>
            <ac:spMk id="2" creationId="{00000000-0000-0000-0000-000000000000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1491629767" sldId="264"/>
            <ac:spMk id="3" creationId="{92307ED3-5038-4C42-B539-E8FFF4905D0F}"/>
          </ac:spMkLst>
        </pc:spChg>
      </pc:sldChg>
      <pc:sldChg chg="modSp del">
        <pc:chgData name="Martin Moriarty" userId="5c5030ec-b215-4eec-94d3-d4c8da3dd6bb" providerId="ADAL" clId="{66BA776B-AFEE-4D31-8A71-6B9774DD3617}" dt="2020-09-06T12:40:24.611" v="10" actId="47"/>
        <pc:sldMkLst>
          <pc:docMk/>
          <pc:sldMk cId="710408849" sldId="265"/>
        </pc:sldMkLst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710408849" sldId="265"/>
            <ac:spMk id="3" creationId="{5F67D4A8-4B46-4693-A846-A3A22D4B5B41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k cId="710408849" sldId="265"/>
            <ac:spMk id="4" creationId="{00000000-0000-0000-0000-000000000000}"/>
          </ac:spMkLst>
        </pc:spChg>
      </pc:sldChg>
      <pc:sldChg chg="modSp add del">
        <pc:chgData name="Martin Moriarty" userId="5c5030ec-b215-4eec-94d3-d4c8da3dd6bb" providerId="ADAL" clId="{66BA776B-AFEE-4D31-8A71-6B9774DD3617}" dt="2021-02-21T20:31:34.638" v="88" actId="47"/>
        <pc:sldMkLst>
          <pc:docMk/>
          <pc:sldMk cId="185810401" sldId="281"/>
        </pc:sldMkLst>
        <pc:graphicFrameChg chg="mod">
          <ac:chgData name="Martin Moriarty" userId="5c5030ec-b215-4eec-94d3-d4c8da3dd6bb" providerId="ADAL" clId="{66BA776B-AFEE-4D31-8A71-6B9774DD3617}" dt="2020-09-06T12:39:49.598" v="8"/>
          <ac:graphicFrameMkLst>
            <pc:docMk/>
            <pc:sldMk cId="185810401" sldId="281"/>
            <ac:graphicFrameMk id="6" creationId="{0AE80D1B-39E1-44DE-8571-C5C3212A4D27}"/>
          </ac:graphicFrameMkLst>
        </pc:graphicFrameChg>
      </pc:sldChg>
      <pc:sldChg chg="add del">
        <pc:chgData name="Martin Moriarty" userId="5c5030ec-b215-4eec-94d3-d4c8da3dd6bb" providerId="ADAL" clId="{66BA776B-AFEE-4D31-8A71-6B9774DD3617}" dt="2021-02-21T20:31:16.236" v="86" actId="47"/>
        <pc:sldMkLst>
          <pc:docMk/>
          <pc:sldMk cId="3733182579" sldId="282"/>
        </pc:sldMkLst>
      </pc:sldChg>
      <pc:sldChg chg="addSp modSp new del ord">
        <pc:chgData name="Martin Moriarty" userId="5c5030ec-b215-4eec-94d3-d4c8da3dd6bb" providerId="ADAL" clId="{66BA776B-AFEE-4D31-8A71-6B9774DD3617}" dt="2021-02-21T20:32:03.731" v="90" actId="2696"/>
        <pc:sldMkLst>
          <pc:docMk/>
          <pc:sldMk cId="3318313582" sldId="283"/>
        </pc:sldMkLst>
        <pc:picChg chg="add mod">
          <ac:chgData name="Martin Moriarty" userId="5c5030ec-b215-4eec-94d3-d4c8da3dd6bb" providerId="ADAL" clId="{66BA776B-AFEE-4D31-8A71-6B9774DD3617}" dt="2020-09-06T12:47:27.574" v="14" actId="14100"/>
          <ac:picMkLst>
            <pc:docMk/>
            <pc:sldMk cId="3318313582" sldId="283"/>
            <ac:picMk id="2050" creationId="{7186BBB5-99BF-4CF5-918F-33B576D2571F}"/>
          </ac:picMkLst>
        </pc:picChg>
      </pc:sldChg>
      <pc:sldChg chg="addSp modSp new del ord">
        <pc:chgData name="Martin Moriarty" userId="5c5030ec-b215-4eec-94d3-d4c8da3dd6bb" providerId="ADAL" clId="{66BA776B-AFEE-4D31-8A71-6B9774DD3617}" dt="2021-02-21T20:32:03.731" v="90" actId="2696"/>
        <pc:sldMkLst>
          <pc:docMk/>
          <pc:sldMk cId="1813993088" sldId="284"/>
        </pc:sldMkLst>
        <pc:picChg chg="add mod">
          <ac:chgData name="Martin Moriarty" userId="5c5030ec-b215-4eec-94d3-d4c8da3dd6bb" providerId="ADAL" clId="{66BA776B-AFEE-4D31-8A71-6B9774DD3617}" dt="2020-09-06T12:48:19.276" v="18" actId="14100"/>
          <ac:picMkLst>
            <pc:docMk/>
            <pc:sldMk cId="1813993088" sldId="284"/>
            <ac:picMk id="5122" creationId="{5E5BFAA5-B67D-49AD-BCEF-07C0B62DE449}"/>
          </ac:picMkLst>
        </pc:picChg>
      </pc:sldChg>
      <pc:sldChg chg="addSp modSp new del ord">
        <pc:chgData name="Martin Moriarty" userId="5c5030ec-b215-4eec-94d3-d4c8da3dd6bb" providerId="ADAL" clId="{66BA776B-AFEE-4D31-8A71-6B9774DD3617}" dt="2021-02-21T20:32:03.731" v="90" actId="2696"/>
        <pc:sldMkLst>
          <pc:docMk/>
          <pc:sldMk cId="3489845094" sldId="285"/>
        </pc:sldMkLst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3489845094" sldId="285"/>
            <ac:spMk id="2" creationId="{04B89962-7473-4321-9F9A-6031305D60F5}"/>
          </ac:spMkLst>
        </pc:spChg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3489845094" sldId="285"/>
            <ac:spMk id="3" creationId="{067865E6-DF03-4345-94BE-7652B1E4E62D}"/>
          </ac:spMkLst>
        </pc:spChg>
        <pc:picChg chg="add mod">
          <ac:chgData name="Martin Moriarty" userId="5c5030ec-b215-4eec-94d3-d4c8da3dd6bb" providerId="ADAL" clId="{66BA776B-AFEE-4D31-8A71-6B9774DD3617}" dt="2020-09-06T12:50:57.074" v="30" actId="14100"/>
          <ac:picMkLst>
            <pc:docMk/>
            <pc:sldMk cId="3489845094" sldId="285"/>
            <ac:picMk id="7170" creationId="{E095DA12-37F9-4817-B9E7-42EA42CE07ED}"/>
          </ac:picMkLst>
        </pc:picChg>
      </pc:sldChg>
      <pc:sldChg chg="addSp modSp new del ord">
        <pc:chgData name="Martin Moriarty" userId="5c5030ec-b215-4eec-94d3-d4c8da3dd6bb" providerId="ADAL" clId="{66BA776B-AFEE-4D31-8A71-6B9774DD3617}" dt="2021-02-21T20:32:03.731" v="90" actId="2696"/>
        <pc:sldMkLst>
          <pc:docMk/>
          <pc:sldMk cId="3185760970" sldId="286"/>
        </pc:sldMkLst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3185760970" sldId="286"/>
            <ac:spMk id="2" creationId="{66324482-D26C-45B6-99E6-77C11E340435}"/>
          </ac:spMkLst>
        </pc:spChg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3185760970" sldId="286"/>
            <ac:spMk id="3" creationId="{D6B4FC69-0578-4CB0-8ED3-EAAC7A1270E0}"/>
          </ac:spMkLst>
        </pc:spChg>
        <pc:picChg chg="add mod">
          <ac:chgData name="Martin Moriarty" userId="5c5030ec-b215-4eec-94d3-d4c8da3dd6bb" providerId="ADAL" clId="{66BA776B-AFEE-4D31-8A71-6B9774DD3617}" dt="2020-09-06T12:50:31.090" v="27" actId="14100"/>
          <ac:picMkLst>
            <pc:docMk/>
            <pc:sldMk cId="3185760970" sldId="286"/>
            <ac:picMk id="6146" creationId="{23442735-3A76-48FD-BA6F-DB99824C6622}"/>
          </ac:picMkLst>
        </pc:picChg>
      </pc:sldChg>
      <pc:sldChg chg="add">
        <pc:chgData name="Martin Moriarty" userId="5c5030ec-b215-4eec-94d3-d4c8da3dd6bb" providerId="ADAL" clId="{66BA776B-AFEE-4D31-8A71-6B9774DD3617}" dt="2020-09-06T12:57:28.913" v="49"/>
        <pc:sldMkLst>
          <pc:docMk/>
          <pc:sldMk cId="558122296" sldId="287"/>
        </pc:sldMkLst>
      </pc:sldChg>
      <pc:sldChg chg="addSp delSp modSp add mod">
        <pc:chgData name="Martin Moriarty" userId="5c5030ec-b215-4eec-94d3-d4c8da3dd6bb" providerId="ADAL" clId="{66BA776B-AFEE-4D31-8A71-6B9774DD3617}" dt="2021-02-21T20:52:18.465" v="990"/>
        <pc:sldMkLst>
          <pc:docMk/>
          <pc:sldMk cId="1809165499" sldId="288"/>
        </pc:sldMkLst>
        <pc:spChg chg="add mod">
          <ac:chgData name="Martin Moriarty" userId="5c5030ec-b215-4eec-94d3-d4c8da3dd6bb" providerId="ADAL" clId="{66BA776B-AFEE-4D31-8A71-6B9774DD3617}" dt="2021-02-21T20:51:05.069" v="817"/>
          <ac:spMkLst>
            <pc:docMk/>
            <pc:sldMk cId="1809165499" sldId="288"/>
            <ac:spMk id="3" creationId="{68BD428B-BCF2-4DFB-9C68-DD5DAC47F8D5}"/>
          </ac:spMkLst>
        </pc:spChg>
        <pc:spChg chg="add mod">
          <ac:chgData name="Martin Moriarty" userId="5c5030ec-b215-4eec-94d3-d4c8da3dd6bb" providerId="ADAL" clId="{66BA776B-AFEE-4D31-8A71-6B9774DD3617}" dt="2021-02-21T20:52:18.465" v="990"/>
          <ac:spMkLst>
            <pc:docMk/>
            <pc:sldMk cId="1809165499" sldId="288"/>
            <ac:spMk id="4" creationId="{A58548E4-2304-47F7-8745-952EB1504D83}"/>
          </ac:spMkLst>
        </pc:spChg>
        <pc:spChg chg="add del mod">
          <ac:chgData name="Martin Moriarty" userId="5c5030ec-b215-4eec-94d3-d4c8da3dd6bb" providerId="ADAL" clId="{66BA776B-AFEE-4D31-8A71-6B9774DD3617}" dt="2021-02-21T20:51:10.400" v="818" actId="478"/>
          <ac:spMkLst>
            <pc:docMk/>
            <pc:sldMk cId="1809165499" sldId="288"/>
            <ac:spMk id="5" creationId="{84E5D82D-5540-4390-B4A1-260673BE72D4}"/>
          </ac:spMkLst>
        </pc:spChg>
        <pc:picChg chg="mod">
          <ac:chgData name="Martin Moriarty" userId="5c5030ec-b215-4eec-94d3-d4c8da3dd6bb" providerId="ADAL" clId="{66BA776B-AFEE-4D31-8A71-6B9774DD3617}" dt="2021-02-21T20:51:15.474" v="819" actId="1076"/>
          <ac:picMkLst>
            <pc:docMk/>
            <pc:sldMk cId="1809165499" sldId="288"/>
            <ac:picMk id="1026" creationId="{533E0161-9F1C-4EC3-B512-2E56A1BEA100}"/>
          </ac:picMkLst>
        </pc:picChg>
      </pc:sldChg>
      <pc:sldChg chg="add">
        <pc:chgData name="Martin Moriarty" userId="5c5030ec-b215-4eec-94d3-d4c8da3dd6bb" providerId="ADAL" clId="{66BA776B-AFEE-4D31-8A71-6B9774DD3617}" dt="2020-09-06T12:57:28.913" v="49"/>
        <pc:sldMkLst>
          <pc:docMk/>
          <pc:sldMk cId="2632986014" sldId="289"/>
        </pc:sldMkLst>
      </pc:sldChg>
      <pc:sldChg chg="addSp delSp modSp new mod delAnim modAnim">
        <pc:chgData name="Martin Moriarty" userId="5c5030ec-b215-4eec-94d3-d4c8da3dd6bb" providerId="ADAL" clId="{66BA776B-AFEE-4D31-8A71-6B9774DD3617}" dt="2021-02-21T20:52:56.643" v="992" actId="1076"/>
        <pc:sldMkLst>
          <pc:docMk/>
          <pc:sldMk cId="1254653711" sldId="290"/>
        </pc:sldMkLst>
        <pc:spChg chg="mod">
          <ac:chgData name="Martin Moriarty" userId="5c5030ec-b215-4eec-94d3-d4c8da3dd6bb" providerId="ADAL" clId="{66BA776B-AFEE-4D31-8A71-6B9774DD3617}" dt="2021-02-21T20:45:04.979" v="571" actId="20577"/>
          <ac:spMkLst>
            <pc:docMk/>
            <pc:sldMk cId="1254653711" sldId="290"/>
            <ac:spMk id="6" creationId="{EEFB4ED4-C9C0-4275-9A28-AE70A81FC403}"/>
          </ac:spMkLst>
        </pc:spChg>
        <pc:spChg chg="mod">
          <ac:chgData name="Martin Moriarty" userId="5c5030ec-b215-4eec-94d3-d4c8da3dd6bb" providerId="ADAL" clId="{66BA776B-AFEE-4D31-8A71-6B9774DD3617}" dt="2021-02-21T20:52:56.643" v="992" actId="1076"/>
          <ac:spMkLst>
            <pc:docMk/>
            <pc:sldMk cId="1254653711" sldId="290"/>
            <ac:spMk id="7" creationId="{91B59B01-AD0E-4F73-A156-F4BAB1EB28F8}"/>
          </ac:spMkLst>
        </pc:spChg>
        <pc:spChg chg="del">
          <ac:chgData name="Martin Moriarty" userId="5c5030ec-b215-4eec-94d3-d4c8da3dd6bb" providerId="ADAL" clId="{66BA776B-AFEE-4D31-8A71-6B9774DD3617}" dt="2021-02-21T20:52:46.062" v="991" actId="478"/>
          <ac:spMkLst>
            <pc:docMk/>
            <pc:sldMk cId="1254653711" sldId="290"/>
            <ac:spMk id="8" creationId="{B3411597-AE2C-49D3-945B-3FDC14BFAA27}"/>
          </ac:spMkLst>
        </pc:spChg>
        <pc:picChg chg="add mod">
          <ac:chgData name="Martin Moriarty" userId="5c5030ec-b215-4eec-94d3-d4c8da3dd6bb" providerId="ADAL" clId="{66BA776B-AFEE-4D31-8A71-6B9774DD3617}" dt="2020-09-06T12:59:04.141" v="53" actId="14100"/>
          <ac:picMkLst>
            <pc:docMk/>
            <pc:sldMk cId="1254653711" sldId="290"/>
            <ac:picMk id="2" creationId="{E79054C0-103B-44A9-865E-89E1957E535E}"/>
          </ac:picMkLst>
        </pc:picChg>
        <pc:picChg chg="add mod ord modCrop">
          <ac:chgData name="Martin Moriarty" userId="5c5030ec-b215-4eec-94d3-d4c8da3dd6bb" providerId="ADAL" clId="{66BA776B-AFEE-4D31-8A71-6B9774DD3617}" dt="2021-02-21T20:48:13.300" v="583" actId="732"/>
          <ac:picMkLst>
            <pc:docMk/>
            <pc:sldMk cId="1254653711" sldId="290"/>
            <ac:picMk id="3" creationId="{16510024-DBCE-4AC5-8846-B99AADB76F8A}"/>
          </ac:picMkLst>
        </pc:picChg>
        <pc:picChg chg="del">
          <ac:chgData name="Martin Moriarty" userId="5c5030ec-b215-4eec-94d3-d4c8da3dd6bb" providerId="ADAL" clId="{66BA776B-AFEE-4D31-8A71-6B9774DD3617}" dt="2021-02-21T20:47:35.129" v="572" actId="478"/>
          <ac:picMkLst>
            <pc:docMk/>
            <pc:sldMk cId="1254653711" sldId="290"/>
            <ac:picMk id="4" creationId="{0C26B848-92D8-4936-8953-9B6333B4112F}"/>
          </ac:picMkLst>
        </pc:picChg>
      </pc:sldChg>
      <pc:sldChg chg="addSp modSp new del">
        <pc:chgData name="Martin Moriarty" userId="5c5030ec-b215-4eec-94d3-d4c8da3dd6bb" providerId="ADAL" clId="{66BA776B-AFEE-4D31-8A71-6B9774DD3617}" dt="2021-02-21T20:32:03.731" v="90" actId="2696"/>
        <pc:sldMkLst>
          <pc:docMk/>
          <pc:sldMk cId="3911744655" sldId="291"/>
        </pc:sldMkLst>
        <pc:picChg chg="add mod">
          <ac:chgData name="Martin Moriarty" userId="5c5030ec-b215-4eec-94d3-d4c8da3dd6bb" providerId="ADAL" clId="{66BA776B-AFEE-4D31-8A71-6B9774DD3617}" dt="2020-09-06T13:02:27.687" v="57" actId="14100"/>
          <ac:picMkLst>
            <pc:docMk/>
            <pc:sldMk cId="3911744655" sldId="291"/>
            <ac:picMk id="8194" creationId="{AA9CE756-9F88-4401-8147-3D45AD0264A9}"/>
          </ac:picMkLst>
        </pc:picChg>
      </pc:sldChg>
      <pc:sldChg chg="modSp add del mod">
        <pc:chgData name="Martin Moriarty" userId="5c5030ec-b215-4eec-94d3-d4c8da3dd6bb" providerId="ADAL" clId="{66BA776B-AFEE-4D31-8A71-6B9774DD3617}" dt="2020-09-06T13:20:41.418" v="67" actId="2696"/>
        <pc:sldMkLst>
          <pc:docMk/>
          <pc:sldMk cId="3254071071" sldId="292"/>
        </pc:sldMkLst>
        <pc:spChg chg="mod">
          <ac:chgData name="Martin Moriarty" userId="5c5030ec-b215-4eec-94d3-d4c8da3dd6bb" providerId="ADAL" clId="{66BA776B-AFEE-4D31-8A71-6B9774DD3617}" dt="2020-09-06T13:20:23.782" v="66"/>
          <ac:spMkLst>
            <pc:docMk/>
            <pc:sldMk cId="3254071071" sldId="292"/>
            <ac:spMk id="2" creationId="{788B8033-55DF-4232-BBC6-12967C12FEDB}"/>
          </ac:spMkLst>
        </pc:spChg>
      </pc:sldChg>
      <pc:sldChg chg="addSp delSp modSp add mod ord">
        <pc:chgData name="Martin Moriarty" userId="5c5030ec-b215-4eec-94d3-d4c8da3dd6bb" providerId="ADAL" clId="{66BA776B-AFEE-4D31-8A71-6B9774DD3617}" dt="2021-02-21T20:32:13.974" v="92"/>
        <pc:sldMkLst>
          <pc:docMk/>
          <pc:sldMk cId="1728107161" sldId="293"/>
        </pc:sldMkLst>
        <pc:spChg chg="del mod">
          <ac:chgData name="Martin Moriarty" userId="5c5030ec-b215-4eec-94d3-d4c8da3dd6bb" providerId="ADAL" clId="{66BA776B-AFEE-4D31-8A71-6B9774DD3617}" dt="2020-09-06T13:20:45.061" v="68" actId="478"/>
          <ac:spMkLst>
            <pc:docMk/>
            <pc:sldMk cId="1728107161" sldId="293"/>
            <ac:spMk id="2" creationId="{788B8033-55DF-4232-BBC6-12967C12FEDB}"/>
          </ac:spMkLst>
        </pc:spChg>
        <pc:spChg chg="add mod">
          <ac:chgData name="Martin Moriarty" userId="5c5030ec-b215-4eec-94d3-d4c8da3dd6bb" providerId="ADAL" clId="{66BA776B-AFEE-4D31-8A71-6B9774DD3617}" dt="2020-09-06T13:20:45.061" v="68" actId="478"/>
          <ac:spMkLst>
            <pc:docMk/>
            <pc:sldMk cId="1728107161" sldId="293"/>
            <ac:spMk id="3" creationId="{90943EA4-9E83-49BF-82E4-1B9C8131159B}"/>
          </ac:spMkLst>
        </pc:spChg>
        <pc:picChg chg="add mod modCrop">
          <ac:chgData name="Martin Moriarty" userId="5c5030ec-b215-4eec-94d3-d4c8da3dd6bb" providerId="ADAL" clId="{66BA776B-AFEE-4D31-8A71-6B9774DD3617}" dt="2020-09-06T13:21:37.433" v="80" actId="14100"/>
          <ac:picMkLst>
            <pc:docMk/>
            <pc:sldMk cId="1728107161" sldId="293"/>
            <ac:picMk id="5" creationId="{9286E310-C56F-48EE-88E4-FAD55986D5BC}"/>
          </ac:picMkLst>
        </pc:picChg>
        <pc:picChg chg="del">
          <ac:chgData name="Martin Moriarty" userId="5c5030ec-b215-4eec-94d3-d4c8da3dd6bb" providerId="ADAL" clId="{66BA776B-AFEE-4D31-8A71-6B9774DD3617}" dt="2020-09-06T13:20:45.061" v="68" actId="478"/>
          <ac:picMkLst>
            <pc:docMk/>
            <pc:sldMk cId="1728107161" sldId="293"/>
            <ac:picMk id="1026" creationId="{EBB2FEBA-236F-49AF-98F2-7A2817B3F74F}"/>
          </ac:picMkLst>
        </pc:picChg>
      </pc:sldChg>
      <pc:sldChg chg="add del">
        <pc:chgData name="Martin Moriarty" userId="5c5030ec-b215-4eec-94d3-d4c8da3dd6bb" providerId="ADAL" clId="{66BA776B-AFEE-4D31-8A71-6B9774DD3617}" dt="2020-09-06T12:26:04.682" v="5" actId="47"/>
        <pc:sldMkLst>
          <pc:docMk/>
          <pc:sldMk cId="123068746" sldId="321"/>
        </pc:sldMkLst>
      </pc:sldChg>
      <pc:sldChg chg="add">
        <pc:chgData name="Martin Moriarty" userId="5c5030ec-b215-4eec-94d3-d4c8da3dd6bb" providerId="ADAL" clId="{66BA776B-AFEE-4D31-8A71-6B9774DD3617}" dt="2021-02-21T20:31:14.738" v="85"/>
        <pc:sldMkLst>
          <pc:docMk/>
          <pc:sldMk cId="2290635024" sldId="337"/>
        </pc:sldMkLst>
      </pc:sldChg>
      <pc:sldChg chg="add">
        <pc:chgData name="Martin Moriarty" userId="5c5030ec-b215-4eec-94d3-d4c8da3dd6bb" providerId="ADAL" clId="{66BA776B-AFEE-4D31-8A71-6B9774DD3617}" dt="2021-02-21T20:31:26.862" v="87"/>
        <pc:sldMkLst>
          <pc:docMk/>
          <pc:sldMk cId="2235061738" sldId="338"/>
        </pc:sldMkLst>
      </pc:sldChg>
      <pc:sldChg chg="addSp delSp modSp new mod setBg">
        <pc:chgData name="Martin Moriarty" userId="5c5030ec-b215-4eec-94d3-d4c8da3dd6bb" providerId="ADAL" clId="{66BA776B-AFEE-4D31-8A71-6B9774DD3617}" dt="2021-02-21T20:37:52.702" v="308" actId="20577"/>
        <pc:sldMkLst>
          <pc:docMk/>
          <pc:sldMk cId="2599473043" sldId="339"/>
        </pc:sldMkLst>
        <pc:spChg chg="del">
          <ac:chgData name="Martin Moriarty" userId="5c5030ec-b215-4eec-94d3-d4c8da3dd6bb" providerId="ADAL" clId="{66BA776B-AFEE-4D31-8A71-6B9774DD3617}" dt="2021-02-21T20:34:03.603" v="97" actId="478"/>
          <ac:spMkLst>
            <pc:docMk/>
            <pc:sldMk cId="2599473043" sldId="339"/>
            <ac:spMk id="2" creationId="{15019A2B-5145-4BBD-8D1E-3E9CBC093A33}"/>
          </ac:spMkLst>
        </pc:spChg>
        <pc:spChg chg="del">
          <ac:chgData name="Martin Moriarty" userId="5c5030ec-b215-4eec-94d3-d4c8da3dd6bb" providerId="ADAL" clId="{66BA776B-AFEE-4D31-8A71-6B9774DD3617}" dt="2021-02-21T20:34:03.603" v="97" actId="478"/>
          <ac:spMkLst>
            <pc:docMk/>
            <pc:sldMk cId="2599473043" sldId="339"/>
            <ac:spMk id="3" creationId="{E725FCA1-09EF-4DF4-AEE5-3935A78891B5}"/>
          </ac:spMkLst>
        </pc:spChg>
        <pc:graphicFrameChg chg="add mod modGraphic">
          <ac:chgData name="Martin Moriarty" userId="5c5030ec-b215-4eec-94d3-d4c8da3dd6bb" providerId="ADAL" clId="{66BA776B-AFEE-4D31-8A71-6B9774DD3617}" dt="2021-02-21T20:37:52.702" v="308" actId="20577"/>
          <ac:graphicFrameMkLst>
            <pc:docMk/>
            <pc:sldMk cId="2599473043" sldId="339"/>
            <ac:graphicFrameMk id="4" creationId="{98D262B0-FB69-468D-B30C-B8F98AF3BC7B}"/>
          </ac:graphicFrameMkLst>
        </pc:graphicFrameChg>
      </pc:sldChg>
      <pc:sldChg chg="addSp modSp add mod ord">
        <pc:chgData name="Martin Moriarty" userId="5c5030ec-b215-4eec-94d3-d4c8da3dd6bb" providerId="ADAL" clId="{66BA776B-AFEE-4D31-8A71-6B9774DD3617}" dt="2021-02-21T20:41:17.882" v="472" actId="14100"/>
        <pc:sldMkLst>
          <pc:docMk/>
          <pc:sldMk cId="3218170255" sldId="340"/>
        </pc:sldMkLst>
        <pc:spChg chg="mod">
          <ac:chgData name="Martin Moriarty" userId="5c5030ec-b215-4eec-94d3-d4c8da3dd6bb" providerId="ADAL" clId="{66BA776B-AFEE-4D31-8A71-6B9774DD3617}" dt="2021-02-21T20:38:21.934" v="313" actId="20577"/>
          <ac:spMkLst>
            <pc:docMk/>
            <pc:sldMk cId="3218170255" sldId="340"/>
            <ac:spMk id="2" creationId="{9E5C016A-3884-4990-8E14-C7CE5A60B3E7}"/>
          </ac:spMkLst>
        </pc:spChg>
        <pc:spChg chg="add mod">
          <ac:chgData name="Martin Moriarty" userId="5c5030ec-b215-4eec-94d3-d4c8da3dd6bb" providerId="ADAL" clId="{66BA776B-AFEE-4D31-8A71-6B9774DD3617}" dt="2021-02-21T20:41:17.882" v="472" actId="14100"/>
          <ac:spMkLst>
            <pc:docMk/>
            <pc:sldMk cId="3218170255" sldId="340"/>
            <ac:spMk id="3" creationId="{B00DAB8A-2590-4842-A197-EEFBB9BC28A3}"/>
          </ac:spMkLst>
        </pc:spChg>
        <pc:spChg chg="mod">
          <ac:chgData name="Martin Moriarty" userId="5c5030ec-b215-4eec-94d3-d4c8da3dd6bb" providerId="ADAL" clId="{66BA776B-AFEE-4D31-8A71-6B9774DD3617}" dt="2021-02-21T20:38:26.836" v="316" actId="20577"/>
          <ac:spMkLst>
            <pc:docMk/>
            <pc:sldMk cId="3218170255" sldId="340"/>
            <ac:spMk id="17" creationId="{F4650FF4-D7B2-4652-9168-BB2A0C88D80E}"/>
          </ac:spMkLst>
        </pc:spChg>
        <pc:spChg chg="add mod">
          <ac:chgData name="Martin Moriarty" userId="5c5030ec-b215-4eec-94d3-d4c8da3dd6bb" providerId="ADAL" clId="{66BA776B-AFEE-4D31-8A71-6B9774DD3617}" dt="2021-02-21T20:40:29.214" v="427" actId="14100"/>
          <ac:spMkLst>
            <pc:docMk/>
            <pc:sldMk cId="3218170255" sldId="340"/>
            <ac:spMk id="18" creationId="{1471A074-F42B-4069-A4E4-3D5347AC925F}"/>
          </ac:spMkLst>
        </pc:spChg>
        <pc:spChg chg="add mod">
          <ac:chgData name="Martin Moriarty" userId="5c5030ec-b215-4eec-94d3-d4c8da3dd6bb" providerId="ADAL" clId="{66BA776B-AFEE-4D31-8A71-6B9774DD3617}" dt="2021-02-21T20:41:01.281" v="471" actId="20577"/>
          <ac:spMkLst>
            <pc:docMk/>
            <pc:sldMk cId="3218170255" sldId="340"/>
            <ac:spMk id="19" creationId="{B0788DB9-14FA-41D5-861D-960532C10F98}"/>
          </ac:spMkLst>
        </pc:spChg>
      </pc:sldChg>
      <pc:sldMasterChg chg="modSp modSldLayout">
        <pc:chgData name="Martin Moriarty" userId="5c5030ec-b215-4eec-94d3-d4c8da3dd6bb" providerId="ADAL" clId="{66BA776B-AFEE-4D31-8A71-6B9774DD3617}" dt="2020-09-06T12:25:33.662" v="0"/>
        <pc:sldMasterMkLst>
          <pc:docMk/>
          <pc:sldMasterMk cId="551416862" sldId="2147483660"/>
        </pc:sldMasterMkLst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asterMk cId="551416862" sldId="2147483660"/>
            <ac:spMk id="2" creationId="{00000000-0000-0000-0000-000000000000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asterMk cId="551416862" sldId="2147483660"/>
            <ac:spMk id="3" creationId="{00000000-0000-0000-0000-000000000000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asterMk cId="551416862" sldId="2147483660"/>
            <ac:spMk id="4" creationId="{00000000-0000-0000-0000-000000000000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asterMk cId="551416862" sldId="2147483660"/>
            <ac:spMk id="5" creationId="{00000000-0000-0000-0000-000000000000}"/>
          </ac:spMkLst>
        </pc:spChg>
        <pc:spChg chg="mod">
          <ac:chgData name="Martin Moriarty" userId="5c5030ec-b215-4eec-94d3-d4c8da3dd6bb" providerId="ADAL" clId="{66BA776B-AFEE-4D31-8A71-6B9774DD3617}" dt="2020-09-06T12:25:33.662" v="0"/>
          <ac:spMkLst>
            <pc:docMk/>
            <pc:sldMasterMk cId="551416862" sldId="2147483660"/>
            <ac:spMk id="6" creationId="{00000000-0000-0000-0000-000000000000}"/>
          </ac:spMkLst>
        </pc:spChg>
        <pc:sldLayoutChg chg="modSp">
          <pc:chgData name="Martin Moriarty" userId="5c5030ec-b215-4eec-94d3-d4c8da3dd6bb" providerId="ADAL" clId="{66BA776B-AFEE-4D31-8A71-6B9774DD3617}" dt="2020-09-06T12:25:33.662" v="0"/>
          <pc:sldLayoutMkLst>
            <pc:docMk/>
            <pc:sldMasterMk cId="551416862" sldId="2147483660"/>
            <pc:sldLayoutMk cId="677900993" sldId="2147483661"/>
          </pc:sldLayoutMkLst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677900993" sldId="2147483661"/>
              <ac:spMk id="2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677900993" sldId="2147483661"/>
              <ac:spMk id="3" creationId="{00000000-0000-0000-0000-000000000000}"/>
            </ac:spMkLst>
          </pc:spChg>
        </pc:sldLayoutChg>
        <pc:sldLayoutChg chg="modSp">
          <pc:chgData name="Martin Moriarty" userId="5c5030ec-b215-4eec-94d3-d4c8da3dd6bb" providerId="ADAL" clId="{66BA776B-AFEE-4D31-8A71-6B9774DD3617}" dt="2020-09-06T12:25:33.662" v="0"/>
          <pc:sldLayoutMkLst>
            <pc:docMk/>
            <pc:sldMasterMk cId="551416862" sldId="2147483660"/>
            <pc:sldLayoutMk cId="392024827" sldId="2147483663"/>
          </pc:sldLayoutMkLst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392024827" sldId="2147483663"/>
              <ac:spMk id="2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392024827" sldId="2147483663"/>
              <ac:spMk id="3" creationId="{00000000-0000-0000-0000-000000000000}"/>
            </ac:spMkLst>
          </pc:spChg>
        </pc:sldLayoutChg>
        <pc:sldLayoutChg chg="modSp">
          <pc:chgData name="Martin Moriarty" userId="5c5030ec-b215-4eec-94d3-d4c8da3dd6bb" providerId="ADAL" clId="{66BA776B-AFEE-4D31-8A71-6B9774DD3617}" dt="2020-09-06T12:25:33.662" v="0"/>
          <pc:sldLayoutMkLst>
            <pc:docMk/>
            <pc:sldMasterMk cId="551416862" sldId="2147483660"/>
            <pc:sldLayoutMk cId="2797133100" sldId="2147483664"/>
          </pc:sldLayoutMkLst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797133100" sldId="2147483664"/>
              <ac:spMk id="3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797133100" sldId="2147483664"/>
              <ac:spMk id="4" creationId="{00000000-0000-0000-0000-000000000000}"/>
            </ac:spMkLst>
          </pc:spChg>
        </pc:sldLayoutChg>
        <pc:sldLayoutChg chg="modSp">
          <pc:chgData name="Martin Moriarty" userId="5c5030ec-b215-4eec-94d3-d4c8da3dd6bb" providerId="ADAL" clId="{66BA776B-AFEE-4D31-8A71-6B9774DD3617}" dt="2020-09-06T12:25:33.662" v="0"/>
          <pc:sldLayoutMkLst>
            <pc:docMk/>
            <pc:sldMasterMk cId="551416862" sldId="2147483660"/>
            <pc:sldLayoutMk cId="1831957489" sldId="2147483665"/>
          </pc:sldLayoutMkLst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1831957489" sldId="2147483665"/>
              <ac:spMk id="2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1831957489" sldId="2147483665"/>
              <ac:spMk id="3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1831957489" sldId="2147483665"/>
              <ac:spMk id="4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1831957489" sldId="2147483665"/>
              <ac:spMk id="5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1831957489" sldId="2147483665"/>
              <ac:spMk id="6" creationId="{00000000-0000-0000-0000-000000000000}"/>
            </ac:spMkLst>
          </pc:spChg>
        </pc:sldLayoutChg>
        <pc:sldLayoutChg chg="modSp">
          <pc:chgData name="Martin Moriarty" userId="5c5030ec-b215-4eec-94d3-d4c8da3dd6bb" providerId="ADAL" clId="{66BA776B-AFEE-4D31-8A71-6B9774DD3617}" dt="2020-09-06T12:25:33.662" v="0"/>
          <pc:sldLayoutMkLst>
            <pc:docMk/>
            <pc:sldMasterMk cId="551416862" sldId="2147483660"/>
            <pc:sldLayoutMk cId="2860057338" sldId="2147483668"/>
          </pc:sldLayoutMkLst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860057338" sldId="2147483668"/>
              <ac:spMk id="2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860057338" sldId="2147483668"/>
              <ac:spMk id="3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860057338" sldId="2147483668"/>
              <ac:spMk id="4" creationId="{00000000-0000-0000-0000-000000000000}"/>
            </ac:spMkLst>
          </pc:spChg>
        </pc:sldLayoutChg>
        <pc:sldLayoutChg chg="modSp">
          <pc:chgData name="Martin Moriarty" userId="5c5030ec-b215-4eec-94d3-d4c8da3dd6bb" providerId="ADAL" clId="{66BA776B-AFEE-4D31-8A71-6B9774DD3617}" dt="2020-09-06T12:25:33.662" v="0"/>
          <pc:sldLayoutMkLst>
            <pc:docMk/>
            <pc:sldMasterMk cId="551416862" sldId="2147483660"/>
            <pc:sldLayoutMk cId="2148704000" sldId="2147483669"/>
          </pc:sldLayoutMkLst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148704000" sldId="2147483669"/>
              <ac:spMk id="2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148704000" sldId="2147483669"/>
              <ac:spMk id="3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2148704000" sldId="2147483669"/>
              <ac:spMk id="4" creationId="{00000000-0000-0000-0000-000000000000}"/>
            </ac:spMkLst>
          </pc:spChg>
        </pc:sldLayoutChg>
        <pc:sldLayoutChg chg="modSp">
          <pc:chgData name="Martin Moriarty" userId="5c5030ec-b215-4eec-94d3-d4c8da3dd6bb" providerId="ADAL" clId="{66BA776B-AFEE-4D31-8A71-6B9774DD3617}" dt="2020-09-06T12:25:33.662" v="0"/>
          <pc:sldLayoutMkLst>
            <pc:docMk/>
            <pc:sldMasterMk cId="551416862" sldId="2147483660"/>
            <pc:sldLayoutMk cId="1735601089" sldId="2147483671"/>
          </pc:sldLayoutMkLst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1735601089" sldId="2147483671"/>
              <ac:spMk id="2" creationId="{00000000-0000-0000-0000-000000000000}"/>
            </ac:spMkLst>
          </pc:spChg>
          <pc:spChg chg="mod">
            <ac:chgData name="Martin Moriarty" userId="5c5030ec-b215-4eec-94d3-d4c8da3dd6bb" providerId="ADAL" clId="{66BA776B-AFEE-4D31-8A71-6B9774DD3617}" dt="2020-09-06T12:25:33.662" v="0"/>
            <ac:spMkLst>
              <pc:docMk/>
              <pc:sldMasterMk cId="551416862" sldId="2147483660"/>
              <pc:sldLayoutMk cId="1735601089" sldId="2147483671"/>
              <ac:spMk id="3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943256-3686-4FA2-9FCE-B5E6F8A7861E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7A9988-1039-4204-B0DE-88920DFFCE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652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CF5BF1-B82B-47F8-BE4D-C549DADB673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08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440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71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253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662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985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504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830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818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893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800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41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4B4397-09C7-4802-B037-9C3E10BFC46A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78838-8989-4C68-913A-1379B9453C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66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qxJY4lna5q0?feature=oembed" TargetMode="Externa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0943EA4-9E83-49BF-82E4-1B9C813115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86E310-C56F-48EE-88E4-FAD55986D5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385" t="16739" r="9881" b="18153"/>
          <a:stretch/>
        </p:blipFill>
        <p:spPr>
          <a:xfrm>
            <a:off x="0" y="0"/>
            <a:ext cx="12192000" cy="6877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07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86C046B-D037-4B1D-B1B9-1EAF46CB85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9" t="10912" r="56858" b="50000"/>
          <a:stretch/>
        </p:blipFill>
        <p:spPr bwMode="auto">
          <a:xfrm>
            <a:off x="2384176" y="0"/>
            <a:ext cx="2656572" cy="26806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95865" y="1862048"/>
            <a:ext cx="1060026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altLang="en-US" sz="6600" dirty="0">
                <a:solidFill>
                  <a:srgbClr val="FF0000"/>
                </a:solidFill>
              </a:rPr>
              <a:t>Lord, you are the faithful guide of those who seek you with a pure heart:</a:t>
            </a:r>
            <a:br>
              <a:rPr lang="en-GB" altLang="en-US" sz="6600" dirty="0">
                <a:solidFill>
                  <a:srgbClr val="FF0000"/>
                </a:solidFill>
              </a:rPr>
            </a:br>
            <a:r>
              <a:rPr lang="en-GB" altLang="en-US" sz="6600" b="1" dirty="0">
                <a:solidFill>
                  <a:srgbClr val="FF0000"/>
                </a:solidFill>
              </a:rPr>
              <a:t>make known your glory.</a:t>
            </a:r>
            <a:endParaRPr lang="en-GB" sz="66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307ED3-5038-4C42-B539-E8FFF4905D0F}"/>
              </a:ext>
            </a:extLst>
          </p:cNvPr>
          <p:cNvSpPr/>
          <p:nvPr/>
        </p:nvSpPr>
        <p:spPr>
          <a:xfrm>
            <a:off x="2653862" y="0"/>
            <a:ext cx="68842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15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Gather</a:t>
            </a:r>
          </a:p>
        </p:txBody>
      </p:sp>
    </p:spTree>
    <p:extLst>
      <p:ext uri="{BB962C8B-B14F-4D97-AF65-F5344CB8AC3E}">
        <p14:creationId xmlns:p14="http://schemas.microsoft.com/office/powerpoint/2010/main" val="2290635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DC0B2AC-5092-4E5F-9A76-C78A85AF2B40}"/>
              </a:ext>
            </a:extLst>
          </p:cNvPr>
          <p:cNvGrpSpPr/>
          <p:nvPr/>
        </p:nvGrpSpPr>
        <p:grpSpPr>
          <a:xfrm>
            <a:off x="2447894" y="4528483"/>
            <a:ext cx="7296213" cy="2250665"/>
            <a:chOff x="188228" y="4417872"/>
            <a:chExt cx="7296213" cy="2250665"/>
          </a:xfrm>
        </p:grpSpPr>
        <p:pic>
          <p:nvPicPr>
            <p:cNvPr id="5122" name="Picture 2" descr="Image result for god">
              <a:extLst>
                <a:ext uri="{FF2B5EF4-FFF2-40B4-BE49-F238E27FC236}">
                  <a16:creationId xmlns:a16="http://schemas.microsoft.com/office/drawing/2014/main" id="{C05EAB8D-386D-4059-96EA-E86C1F78E9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3761" y="4419109"/>
              <a:ext cx="2890680" cy="22445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 descr="Image result for god">
              <a:extLst>
                <a:ext uri="{FF2B5EF4-FFF2-40B4-BE49-F238E27FC236}">
                  <a16:creationId xmlns:a16="http://schemas.microsoft.com/office/drawing/2014/main" id="{A6609014-8F81-4D83-A788-15209A001A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2340" y="4417872"/>
              <a:ext cx="2250665" cy="2250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8" name="Picture 8" descr="Image result for god">
              <a:extLst>
                <a:ext uri="{FF2B5EF4-FFF2-40B4-BE49-F238E27FC236}">
                  <a16:creationId xmlns:a16="http://schemas.microsoft.com/office/drawing/2014/main" id="{32CD14BC-E242-43FB-B925-F0CC52A979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228" y="4417873"/>
              <a:ext cx="1993356" cy="2234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52DA1F2-3F12-45CF-AE25-ABE213D4CA20}"/>
              </a:ext>
            </a:extLst>
          </p:cNvPr>
          <p:cNvGrpSpPr/>
          <p:nvPr/>
        </p:nvGrpSpPr>
        <p:grpSpPr>
          <a:xfrm>
            <a:off x="1677108" y="2242276"/>
            <a:ext cx="8837784" cy="2206511"/>
            <a:chOff x="188228" y="2257024"/>
            <a:chExt cx="8837784" cy="2206511"/>
          </a:xfrm>
        </p:grpSpPr>
        <p:pic>
          <p:nvPicPr>
            <p:cNvPr id="5124" name="Picture 4" descr="Image result for god">
              <a:extLst>
                <a:ext uri="{FF2B5EF4-FFF2-40B4-BE49-F238E27FC236}">
                  <a16:creationId xmlns:a16="http://schemas.microsoft.com/office/drawing/2014/main" id="{6C42C4CD-DF40-4F7C-B463-2AE9B469E9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228" y="2257025"/>
              <a:ext cx="2945804" cy="22065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0" name="Picture 10" descr="Image result for god roman">
              <a:extLst>
                <a:ext uri="{FF2B5EF4-FFF2-40B4-BE49-F238E27FC236}">
                  <a16:creationId xmlns:a16="http://schemas.microsoft.com/office/drawing/2014/main" id="{C870427C-F23A-4101-8815-DD177E59BB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1889" y="2257024"/>
              <a:ext cx="2029988" cy="2206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2" name="Picture 12" descr="Image result for god">
              <a:extLst>
                <a:ext uri="{FF2B5EF4-FFF2-40B4-BE49-F238E27FC236}">
                  <a16:creationId xmlns:a16="http://schemas.microsoft.com/office/drawing/2014/main" id="{562418C1-BF35-41EF-B64D-20413DB9EF6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0" r="6062" b="2437"/>
            <a:stretch/>
          </p:blipFill>
          <p:spPr bwMode="auto">
            <a:xfrm>
              <a:off x="5339733" y="2257024"/>
              <a:ext cx="3686279" cy="21970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41172E9-3B33-418D-9915-412D9101860D}"/>
              </a:ext>
            </a:extLst>
          </p:cNvPr>
          <p:cNvGrpSpPr/>
          <p:nvPr/>
        </p:nvGrpSpPr>
        <p:grpSpPr>
          <a:xfrm>
            <a:off x="2915584" y="85367"/>
            <a:ext cx="6360832" cy="2066512"/>
            <a:chOff x="2137830" y="95137"/>
            <a:chExt cx="6360832" cy="2066512"/>
          </a:xfrm>
        </p:grpSpPr>
        <p:pic>
          <p:nvPicPr>
            <p:cNvPr id="5134" name="Picture 14" descr="Image result for god">
              <a:extLst>
                <a:ext uri="{FF2B5EF4-FFF2-40B4-BE49-F238E27FC236}">
                  <a16:creationId xmlns:a16="http://schemas.microsoft.com/office/drawing/2014/main" id="{12E368BE-5EFC-4C09-B0F8-3A15F396C1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7830" y="95137"/>
              <a:ext cx="1490273" cy="2066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8" name="Picture 18" descr="Image result for god footprints in the sand">
              <a:extLst>
                <a:ext uri="{FF2B5EF4-FFF2-40B4-BE49-F238E27FC236}">
                  <a16:creationId xmlns:a16="http://schemas.microsoft.com/office/drawing/2014/main" id="{293D20F9-DA86-4B72-AB29-2840213195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6591" y="95137"/>
              <a:ext cx="1402071" cy="2066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40" name="Picture 20" descr="Image result for god">
              <a:extLst>
                <a:ext uri="{FF2B5EF4-FFF2-40B4-BE49-F238E27FC236}">
                  <a16:creationId xmlns:a16="http://schemas.microsoft.com/office/drawing/2014/main" id="{24EDE783-10AE-49F3-9048-3A6D59A449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8987" y="95137"/>
              <a:ext cx="3266720" cy="20556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5C016A-3884-4990-8E14-C7CE5A60B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9604" y="1468884"/>
            <a:ext cx="7886700" cy="1325563"/>
          </a:xfrm>
        </p:spPr>
        <p:txBody>
          <a:bodyPr>
            <a:normAutofit/>
          </a:bodyPr>
          <a:lstStyle/>
          <a:p>
            <a:r>
              <a:rPr lang="en-GB" sz="8800" b="1" dirty="0">
                <a:solidFill>
                  <a:schemeClr val="bg1"/>
                </a:solidFill>
              </a:rPr>
              <a:t>God or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4650FF4-D7B2-4652-9168-BB2A0C88D80E}"/>
              </a:ext>
            </a:extLst>
          </p:cNvPr>
          <p:cNvSpPr txBox="1">
            <a:spLocks/>
          </p:cNvSpPr>
          <p:nvPr/>
        </p:nvSpPr>
        <p:spPr>
          <a:xfrm>
            <a:off x="6607500" y="3710176"/>
            <a:ext cx="309660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800" b="1" dirty="0">
                <a:solidFill>
                  <a:schemeClr val="bg1"/>
                </a:solidFill>
              </a:rPr>
              <a:t>gods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BFE4E91-DCF1-4F32-B2D2-C69347F71912}"/>
              </a:ext>
            </a:extLst>
          </p:cNvPr>
          <p:cNvSpPr/>
          <p:nvPr/>
        </p:nvSpPr>
        <p:spPr>
          <a:xfrm>
            <a:off x="160913" y="85367"/>
            <a:ext cx="2653787" cy="20556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Have a look at the different pictures before thinking about the questions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3392662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8D262B0-FB69-468D-B30C-B8F98AF3BC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765180"/>
              </p:ext>
            </p:extLst>
          </p:nvPr>
        </p:nvGraphicFramePr>
        <p:xfrm>
          <a:off x="251670" y="251670"/>
          <a:ext cx="11585196" cy="635046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792598">
                  <a:extLst>
                    <a:ext uri="{9D8B030D-6E8A-4147-A177-3AD203B41FA5}">
                      <a16:colId xmlns:a16="http://schemas.microsoft.com/office/drawing/2014/main" val="3092706624"/>
                    </a:ext>
                  </a:extLst>
                </a:gridCol>
                <a:gridCol w="5792598">
                  <a:extLst>
                    <a:ext uri="{9D8B030D-6E8A-4147-A177-3AD203B41FA5}">
                      <a16:colId xmlns:a16="http://schemas.microsoft.com/office/drawing/2014/main" val="3604203228"/>
                    </a:ext>
                  </a:extLst>
                </a:gridCol>
              </a:tblGrid>
              <a:tr h="32661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dirty="0">
                          <a:effectLst/>
                        </a:rPr>
                        <a:t>LIKES – </a:t>
                      </a:r>
                      <a:r>
                        <a:rPr lang="en-GB" sz="2800" dirty="0">
                          <a:effectLst/>
                        </a:rPr>
                        <a:t>What did you like about the images or ideas? What did you find interesting? Why did you think it was effective?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44" marR="451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dirty="0">
                          <a:effectLst/>
                        </a:rPr>
                        <a:t>DISLIKES – </a:t>
                      </a:r>
                      <a:r>
                        <a:rPr lang="en-GB" sz="2800" dirty="0">
                          <a:effectLst/>
                        </a:rPr>
                        <a:t>What did you not like about the images or ideas? What did you find dull or uninteresting? What made this image or idea uninteresting or difficult to understand?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44" marR="45144" marT="0" marB="0"/>
                </a:tc>
                <a:extLst>
                  <a:ext uri="{0D108BD9-81ED-4DB2-BD59-A6C34878D82A}">
                    <a16:rowId xmlns:a16="http://schemas.microsoft.com/office/drawing/2014/main" val="3154550780"/>
                  </a:ext>
                </a:extLst>
              </a:tr>
              <a:tr h="3084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dirty="0">
                          <a:effectLst/>
                        </a:rPr>
                        <a:t>PATTERNS – </a:t>
                      </a:r>
                      <a:r>
                        <a:rPr lang="en-GB" sz="2800" dirty="0">
                          <a:effectLst/>
                        </a:rPr>
                        <a:t>What images or ideas are like each other? Were there any similarities that you saw in different images? Are there any patterns in how colours or settings are used?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44" marR="451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600" dirty="0">
                          <a:effectLst/>
                        </a:rPr>
                        <a:t>PUZZLES – </a:t>
                      </a:r>
                      <a:r>
                        <a:rPr lang="en-GB" sz="2800" dirty="0">
                          <a:effectLst/>
                        </a:rPr>
                        <a:t>What questions would you like to ask one of these interpretations of gods?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144" marR="45144" marT="0" marB="0"/>
                </a:tc>
                <a:extLst>
                  <a:ext uri="{0D108BD9-81ED-4DB2-BD59-A6C34878D82A}">
                    <a16:rowId xmlns:a16="http://schemas.microsoft.com/office/drawing/2014/main" val="2059959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9473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DC0B2AC-5092-4E5F-9A76-C78A85AF2B40}"/>
              </a:ext>
            </a:extLst>
          </p:cNvPr>
          <p:cNvGrpSpPr/>
          <p:nvPr/>
        </p:nvGrpSpPr>
        <p:grpSpPr>
          <a:xfrm>
            <a:off x="2447894" y="4528483"/>
            <a:ext cx="7296213" cy="2250665"/>
            <a:chOff x="188228" y="4417872"/>
            <a:chExt cx="7296213" cy="2250665"/>
          </a:xfrm>
        </p:grpSpPr>
        <p:pic>
          <p:nvPicPr>
            <p:cNvPr id="5122" name="Picture 2" descr="Image result for god">
              <a:extLst>
                <a:ext uri="{FF2B5EF4-FFF2-40B4-BE49-F238E27FC236}">
                  <a16:creationId xmlns:a16="http://schemas.microsoft.com/office/drawing/2014/main" id="{C05EAB8D-386D-4059-96EA-E86C1F78E9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3761" y="4419109"/>
              <a:ext cx="2890680" cy="22445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 descr="Image result for god">
              <a:extLst>
                <a:ext uri="{FF2B5EF4-FFF2-40B4-BE49-F238E27FC236}">
                  <a16:creationId xmlns:a16="http://schemas.microsoft.com/office/drawing/2014/main" id="{A6609014-8F81-4D83-A788-15209A001A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2340" y="4417872"/>
              <a:ext cx="2250665" cy="2250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8" name="Picture 8" descr="Image result for god">
              <a:extLst>
                <a:ext uri="{FF2B5EF4-FFF2-40B4-BE49-F238E27FC236}">
                  <a16:creationId xmlns:a16="http://schemas.microsoft.com/office/drawing/2014/main" id="{32CD14BC-E242-43FB-B925-F0CC52A979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228" y="4417873"/>
              <a:ext cx="1993356" cy="2234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52DA1F2-3F12-45CF-AE25-ABE213D4CA20}"/>
              </a:ext>
            </a:extLst>
          </p:cNvPr>
          <p:cNvGrpSpPr/>
          <p:nvPr/>
        </p:nvGrpSpPr>
        <p:grpSpPr>
          <a:xfrm>
            <a:off x="1677108" y="2242276"/>
            <a:ext cx="8837784" cy="2206511"/>
            <a:chOff x="188228" y="2257024"/>
            <a:chExt cx="8837784" cy="2206511"/>
          </a:xfrm>
        </p:grpSpPr>
        <p:pic>
          <p:nvPicPr>
            <p:cNvPr id="5124" name="Picture 4" descr="Image result for god">
              <a:extLst>
                <a:ext uri="{FF2B5EF4-FFF2-40B4-BE49-F238E27FC236}">
                  <a16:creationId xmlns:a16="http://schemas.microsoft.com/office/drawing/2014/main" id="{6C42C4CD-DF40-4F7C-B463-2AE9B469E9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228" y="2257025"/>
              <a:ext cx="2945804" cy="22065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0" name="Picture 10" descr="Image result for god roman">
              <a:extLst>
                <a:ext uri="{FF2B5EF4-FFF2-40B4-BE49-F238E27FC236}">
                  <a16:creationId xmlns:a16="http://schemas.microsoft.com/office/drawing/2014/main" id="{C870427C-F23A-4101-8815-DD177E59BB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1889" y="2257024"/>
              <a:ext cx="2029988" cy="22065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2" name="Picture 12" descr="Image result for god">
              <a:extLst>
                <a:ext uri="{FF2B5EF4-FFF2-40B4-BE49-F238E27FC236}">
                  <a16:creationId xmlns:a16="http://schemas.microsoft.com/office/drawing/2014/main" id="{562418C1-BF35-41EF-B64D-20413DB9EF6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0" r="6062" b="2437"/>
            <a:stretch/>
          </p:blipFill>
          <p:spPr bwMode="auto">
            <a:xfrm>
              <a:off x="5339733" y="2257024"/>
              <a:ext cx="3686279" cy="21970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41172E9-3B33-418D-9915-412D9101860D}"/>
              </a:ext>
            </a:extLst>
          </p:cNvPr>
          <p:cNvGrpSpPr/>
          <p:nvPr/>
        </p:nvGrpSpPr>
        <p:grpSpPr>
          <a:xfrm>
            <a:off x="2915584" y="85367"/>
            <a:ext cx="6360832" cy="2066512"/>
            <a:chOff x="2137830" y="95137"/>
            <a:chExt cx="6360832" cy="2066512"/>
          </a:xfrm>
        </p:grpSpPr>
        <p:pic>
          <p:nvPicPr>
            <p:cNvPr id="5134" name="Picture 14" descr="Image result for god">
              <a:extLst>
                <a:ext uri="{FF2B5EF4-FFF2-40B4-BE49-F238E27FC236}">
                  <a16:creationId xmlns:a16="http://schemas.microsoft.com/office/drawing/2014/main" id="{12E368BE-5EFC-4C09-B0F8-3A15F396C1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7830" y="95137"/>
              <a:ext cx="1490273" cy="2066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8" name="Picture 18" descr="Image result for god footprints in the sand">
              <a:extLst>
                <a:ext uri="{FF2B5EF4-FFF2-40B4-BE49-F238E27FC236}">
                  <a16:creationId xmlns:a16="http://schemas.microsoft.com/office/drawing/2014/main" id="{293D20F9-DA86-4B72-AB29-2840213195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6591" y="95137"/>
              <a:ext cx="1402071" cy="20665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40" name="Picture 20" descr="Image result for god">
              <a:extLst>
                <a:ext uri="{FF2B5EF4-FFF2-40B4-BE49-F238E27FC236}">
                  <a16:creationId xmlns:a16="http://schemas.microsoft.com/office/drawing/2014/main" id="{24EDE783-10AE-49F3-9048-3A6D59A449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8987" y="95137"/>
              <a:ext cx="3266720" cy="20556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5C016A-3884-4990-8E14-C7CE5A60B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9604" y="1468884"/>
            <a:ext cx="7886700" cy="1325563"/>
          </a:xfrm>
        </p:spPr>
        <p:txBody>
          <a:bodyPr>
            <a:normAutofit/>
          </a:bodyPr>
          <a:lstStyle/>
          <a:p>
            <a:r>
              <a:rPr lang="en-GB" sz="8800" b="1" dirty="0">
                <a:solidFill>
                  <a:schemeClr val="bg1"/>
                </a:solidFill>
              </a:rPr>
              <a:t>God or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4650FF4-D7B2-4652-9168-BB2A0C88D80E}"/>
              </a:ext>
            </a:extLst>
          </p:cNvPr>
          <p:cNvSpPr txBox="1">
            <a:spLocks/>
          </p:cNvSpPr>
          <p:nvPr/>
        </p:nvSpPr>
        <p:spPr>
          <a:xfrm>
            <a:off x="6607500" y="3710176"/>
            <a:ext cx="309660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800" b="1" dirty="0">
                <a:solidFill>
                  <a:schemeClr val="bg1"/>
                </a:solidFill>
              </a:rPr>
              <a:t>gods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00DAB8A-2590-4842-A197-EEFBB9BC28A3}"/>
              </a:ext>
            </a:extLst>
          </p:cNvPr>
          <p:cNvSpPr/>
          <p:nvPr/>
        </p:nvSpPr>
        <p:spPr>
          <a:xfrm>
            <a:off x="9899009" y="4528482"/>
            <a:ext cx="2130804" cy="22445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What other pictures can you find?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471A074-F42B-4069-A4E4-3D5347AC925F}"/>
              </a:ext>
            </a:extLst>
          </p:cNvPr>
          <p:cNvSpPr/>
          <p:nvPr/>
        </p:nvSpPr>
        <p:spPr>
          <a:xfrm>
            <a:off x="160913" y="4528483"/>
            <a:ext cx="2132079" cy="22065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Use the questions on the last slide to help you.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0788DB9-14FA-41D5-861D-960532C10F98}"/>
              </a:ext>
            </a:extLst>
          </p:cNvPr>
          <p:cNvSpPr/>
          <p:nvPr/>
        </p:nvSpPr>
        <p:spPr>
          <a:xfrm>
            <a:off x="160913" y="85367"/>
            <a:ext cx="2653787" cy="20556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Likes</a:t>
            </a:r>
          </a:p>
          <a:p>
            <a:pPr algn="ctr"/>
            <a:r>
              <a:rPr lang="en-GB" sz="2400" dirty="0"/>
              <a:t>Dislikes</a:t>
            </a:r>
          </a:p>
          <a:p>
            <a:pPr algn="ctr"/>
            <a:r>
              <a:rPr lang="en-GB" sz="2400" dirty="0"/>
              <a:t>Patterns</a:t>
            </a:r>
          </a:p>
          <a:p>
            <a:pPr algn="ctr"/>
            <a:r>
              <a:rPr lang="en-GB" sz="2400" dirty="0"/>
              <a:t>Puzzles</a:t>
            </a:r>
          </a:p>
        </p:txBody>
      </p:sp>
    </p:spTree>
    <p:extLst>
      <p:ext uri="{BB962C8B-B14F-4D97-AF65-F5344CB8AC3E}">
        <p14:creationId xmlns:p14="http://schemas.microsoft.com/office/powerpoint/2010/main" val="3218170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D8C3E0A-E33B-4684-83A6-7E34A8881F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613" r="1313" b="11398"/>
          <a:stretch/>
        </p:blipFill>
        <p:spPr>
          <a:xfrm>
            <a:off x="1528294" y="1044319"/>
            <a:ext cx="9139706" cy="476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18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F7354-BEFC-405E-8C63-8995FAF52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rmAutofit fontScale="90000"/>
          </a:bodyPr>
          <a:lstStyle/>
          <a:p>
            <a:r>
              <a:rPr lang="en-GB" sz="1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The Trinity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BB5F4-5312-4B56-AD6A-1473F7E4BF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387600"/>
          </a:xfrm>
        </p:spPr>
        <p:txBody>
          <a:bodyPr>
            <a:normAutofit fontScale="92500" lnSpcReduction="10000"/>
          </a:bodyPr>
          <a:lstStyle/>
          <a:p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God the Father, </a:t>
            </a:r>
          </a:p>
          <a:p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God the Son, </a:t>
            </a:r>
          </a:p>
          <a:p>
            <a:r>
              <a:rPr lang="en-GB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God the Holy Spirit</a:t>
            </a:r>
          </a:p>
        </p:txBody>
      </p:sp>
    </p:spTree>
    <p:extLst>
      <p:ext uri="{BB962C8B-B14F-4D97-AF65-F5344CB8AC3E}">
        <p14:creationId xmlns:p14="http://schemas.microsoft.com/office/powerpoint/2010/main" val="558122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rinity">
            <a:extLst>
              <a:ext uri="{FF2B5EF4-FFF2-40B4-BE49-F238E27FC236}">
                <a16:creationId xmlns:a16="http://schemas.microsoft.com/office/drawing/2014/main" id="{533E0161-9F1C-4EC3-B512-2E56A1BEA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73" y="76899"/>
            <a:ext cx="65532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8BD428B-BCF2-4DFB-9C68-DD5DAC47F8D5}"/>
              </a:ext>
            </a:extLst>
          </p:cNvPr>
          <p:cNvSpPr/>
          <p:nvPr/>
        </p:nvSpPr>
        <p:spPr>
          <a:xfrm>
            <a:off x="336884" y="368968"/>
            <a:ext cx="3777916" cy="20453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Bell MT" panose="02020503060305020303" pitchFamily="18" charset="0"/>
              </a:rPr>
              <a:t>Christians believe in the idea of trinity that God is one but with three separate parts.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58548E4-2304-47F7-8745-952EB1504D83}"/>
              </a:ext>
            </a:extLst>
          </p:cNvPr>
          <p:cNvSpPr/>
          <p:nvPr/>
        </p:nvSpPr>
        <p:spPr>
          <a:xfrm>
            <a:off x="336883" y="2630906"/>
            <a:ext cx="3777915" cy="393031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Bell MT" panose="02020503060305020303" pitchFamily="18" charset="0"/>
              </a:rPr>
              <a:t>Look at the picture.</a:t>
            </a:r>
          </a:p>
          <a:p>
            <a:pPr algn="ctr"/>
            <a:endParaRPr lang="en-GB" sz="2400" dirty="0">
              <a:latin typeface="Bell MT" panose="02020503060305020303" pitchFamily="18" charset="0"/>
            </a:endParaRPr>
          </a:p>
          <a:p>
            <a:pPr algn="ctr"/>
            <a:r>
              <a:rPr lang="en-GB" sz="2400" dirty="0">
                <a:latin typeface="Bell MT" panose="02020503060305020303" pitchFamily="18" charset="0"/>
              </a:rPr>
              <a:t>It is one stain glass window but has different parts what can you see?</a:t>
            </a:r>
          </a:p>
          <a:p>
            <a:pPr algn="ctr"/>
            <a:endParaRPr lang="en-GB" sz="2400" dirty="0">
              <a:latin typeface="Bell MT" panose="02020503060305020303" pitchFamily="18" charset="0"/>
            </a:endParaRPr>
          </a:p>
          <a:p>
            <a:pPr algn="ctr"/>
            <a:r>
              <a:rPr lang="en-GB" sz="2400" dirty="0">
                <a:latin typeface="Bell MT" panose="02020503060305020303" pitchFamily="18" charset="0"/>
              </a:rPr>
              <a:t>Do you know any stories that have any of the objects in them?</a:t>
            </a:r>
          </a:p>
        </p:txBody>
      </p:sp>
    </p:spTree>
    <p:extLst>
      <p:ext uri="{BB962C8B-B14F-4D97-AF65-F5344CB8AC3E}">
        <p14:creationId xmlns:p14="http://schemas.microsoft.com/office/powerpoint/2010/main" val="1809165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trinity">
            <a:extLst>
              <a:ext uri="{FF2B5EF4-FFF2-40B4-BE49-F238E27FC236}">
                <a16:creationId xmlns:a16="http://schemas.microsoft.com/office/drawing/2014/main" id="{533E0161-9F1C-4EC3-B512-2E56A1BEA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52400"/>
            <a:ext cx="65532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293C296-B2B1-4626-872E-5DAA1A6A0196}"/>
              </a:ext>
            </a:extLst>
          </p:cNvPr>
          <p:cNvSpPr/>
          <p:nvPr/>
        </p:nvSpPr>
        <p:spPr>
          <a:xfrm>
            <a:off x="336884" y="368968"/>
            <a:ext cx="3777916" cy="204536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God the Father,</a:t>
            </a:r>
          </a:p>
          <a:p>
            <a:pPr algn="ctr"/>
            <a:endParaRPr lang="en-GB" dirty="0">
              <a:latin typeface="Bell MT" panose="02020503060305020303" pitchFamily="18" charset="0"/>
            </a:endParaRPr>
          </a:p>
          <a:p>
            <a:pPr algn="ctr"/>
            <a:r>
              <a:rPr lang="en-GB" dirty="0">
                <a:latin typeface="Bell MT" panose="02020503060305020303" pitchFamily="18" charset="0"/>
              </a:rPr>
              <a:t>Creator of Heaven and Earth</a:t>
            </a:r>
          </a:p>
          <a:p>
            <a:pPr algn="ctr"/>
            <a:r>
              <a:rPr lang="en-GB" dirty="0">
                <a:latin typeface="Bell MT" panose="02020503060305020303" pitchFamily="18" charset="0"/>
              </a:rPr>
              <a:t>Creator of us all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80F631E-EB74-49B9-AF53-7F196D7FD59C}"/>
              </a:ext>
            </a:extLst>
          </p:cNvPr>
          <p:cNvSpPr/>
          <p:nvPr/>
        </p:nvSpPr>
        <p:spPr>
          <a:xfrm>
            <a:off x="336884" y="2630906"/>
            <a:ext cx="3168316" cy="393031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God the Son,</a:t>
            </a:r>
          </a:p>
          <a:p>
            <a:pPr algn="ctr"/>
            <a:endParaRPr lang="en-GB" sz="1600" dirty="0">
              <a:latin typeface="Bell MT" panose="02020503060305020303" pitchFamily="18" charset="0"/>
            </a:endParaRPr>
          </a:p>
          <a:p>
            <a:pPr algn="ctr"/>
            <a:r>
              <a:rPr lang="en-GB" sz="1600" dirty="0">
                <a:latin typeface="Bell MT" panose="02020503060305020303" pitchFamily="18" charset="0"/>
              </a:rPr>
              <a:t>Jesus Christ,</a:t>
            </a:r>
          </a:p>
          <a:p>
            <a:pPr algn="ctr"/>
            <a:r>
              <a:rPr lang="en-GB" sz="1600" dirty="0">
                <a:latin typeface="Bell MT" panose="02020503060305020303" pitchFamily="18" charset="0"/>
              </a:rPr>
              <a:t>God incarnate (made human),</a:t>
            </a:r>
          </a:p>
          <a:p>
            <a:pPr algn="ctr"/>
            <a:r>
              <a:rPr lang="en-GB" sz="1600" dirty="0">
                <a:latin typeface="Bell MT" panose="02020503060305020303" pitchFamily="18" charset="0"/>
              </a:rPr>
              <a:t>The only Son of God</a:t>
            </a:r>
          </a:p>
          <a:p>
            <a:pPr algn="ctr"/>
            <a:r>
              <a:rPr lang="en-GB" sz="1600" dirty="0">
                <a:latin typeface="Bell MT" panose="02020503060305020303" pitchFamily="18" charset="0"/>
              </a:rPr>
              <a:t>The Lamb who was sacrificed for us,</a:t>
            </a:r>
          </a:p>
          <a:p>
            <a:pPr algn="ctr"/>
            <a:r>
              <a:rPr lang="en-GB" sz="1600" dirty="0">
                <a:latin typeface="Bell MT" panose="02020503060305020303" pitchFamily="18" charset="0"/>
              </a:rPr>
              <a:t>The good Shepherd,</a:t>
            </a:r>
          </a:p>
          <a:p>
            <a:pPr algn="ctr"/>
            <a:r>
              <a:rPr lang="en-GB" sz="1600" dirty="0">
                <a:latin typeface="Bell MT" panose="02020503060305020303" pitchFamily="18" charset="0"/>
              </a:rPr>
              <a:t>Rose from the dead in fulfilment of God’s promise,</a:t>
            </a:r>
          </a:p>
          <a:p>
            <a:pPr algn="ctr"/>
            <a:r>
              <a:rPr lang="en-GB" sz="1600" dirty="0">
                <a:latin typeface="Bell MT" panose="02020503060305020303" pitchFamily="18" charset="0"/>
              </a:rPr>
              <a:t>Born of the Virgin Mary,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F533A-5705-40EB-A90A-3C3768295180}"/>
              </a:ext>
            </a:extLst>
          </p:cNvPr>
          <p:cNvSpPr/>
          <p:nvPr/>
        </p:nvSpPr>
        <p:spPr>
          <a:xfrm>
            <a:off x="8077200" y="368969"/>
            <a:ext cx="3777916" cy="316831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God the Holy Spirit,</a:t>
            </a:r>
          </a:p>
          <a:p>
            <a:pPr algn="ctr"/>
            <a:endParaRPr lang="en-GB" dirty="0">
              <a:latin typeface="Bell MT" panose="02020503060305020303" pitchFamily="18" charset="0"/>
            </a:endParaRPr>
          </a:p>
          <a:p>
            <a:pPr algn="ctr"/>
            <a:r>
              <a:rPr lang="en-GB" dirty="0">
                <a:latin typeface="Bell MT" panose="02020503060305020303" pitchFamily="18" charset="0"/>
              </a:rPr>
              <a:t>The giver of life</a:t>
            </a:r>
          </a:p>
          <a:p>
            <a:pPr algn="ctr"/>
            <a:r>
              <a:rPr lang="en-GB" dirty="0">
                <a:latin typeface="Bell MT" panose="02020503060305020303" pitchFamily="18" charset="0"/>
              </a:rPr>
              <a:t>Dove</a:t>
            </a:r>
          </a:p>
          <a:p>
            <a:pPr algn="ctr"/>
            <a:r>
              <a:rPr lang="en-GB" dirty="0">
                <a:latin typeface="Bell MT" panose="02020503060305020303" pitchFamily="18" charset="0"/>
              </a:rPr>
              <a:t>Tongues of flame</a:t>
            </a:r>
          </a:p>
          <a:p>
            <a:pPr algn="ctr"/>
            <a:r>
              <a:rPr lang="en-GB" dirty="0">
                <a:latin typeface="Bell MT" panose="02020503060305020303" pitchFamily="18" charset="0"/>
              </a:rPr>
              <a:t>Spoken through the prophets and disciples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A270458-9593-449E-8926-9B19260DCB5C}"/>
              </a:ext>
            </a:extLst>
          </p:cNvPr>
          <p:cNvSpPr/>
          <p:nvPr/>
        </p:nvSpPr>
        <p:spPr>
          <a:xfrm>
            <a:off x="8077200" y="5229726"/>
            <a:ext cx="3777916" cy="125930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ll MT" panose="02020503060305020303" pitchFamily="18" charset="0"/>
              </a:rPr>
              <a:t>The Trinity</a:t>
            </a:r>
            <a:endParaRPr lang="en-GB" sz="9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986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510024-DBCE-4AC5-8846-B99AADB76F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874" t="16945" r="2756" b="10277"/>
          <a:stretch/>
        </p:blipFill>
        <p:spPr>
          <a:xfrm>
            <a:off x="1" y="-1"/>
            <a:ext cx="12192000" cy="686147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EC169C6-878E-43FF-9B37-2359D66EF44D}"/>
              </a:ext>
            </a:extLst>
          </p:cNvPr>
          <p:cNvSpPr/>
          <p:nvPr/>
        </p:nvSpPr>
        <p:spPr>
          <a:xfrm>
            <a:off x="204186" y="195308"/>
            <a:ext cx="4145871" cy="203298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Watch the video on the next page.</a:t>
            </a:r>
          </a:p>
          <a:p>
            <a:pPr algn="ctr"/>
            <a:r>
              <a:rPr lang="en-GB" sz="2400" dirty="0"/>
              <a:t>You will need to click on the play button.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EFB4ED4-C9C0-4275-9A28-AE70A81FC403}"/>
              </a:ext>
            </a:extLst>
          </p:cNvPr>
          <p:cNvSpPr/>
          <p:nvPr/>
        </p:nvSpPr>
        <p:spPr>
          <a:xfrm>
            <a:off x="7217547" y="195308"/>
            <a:ext cx="4770268" cy="154471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/>
              <a:t>In the video it shows how to plait three different colours together into one piece.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1B59B01-AD0E-4F73-A156-F4BAB1EB28F8}"/>
              </a:ext>
            </a:extLst>
          </p:cNvPr>
          <p:cNvSpPr/>
          <p:nvPr/>
        </p:nvSpPr>
        <p:spPr>
          <a:xfrm>
            <a:off x="3268461" y="4562593"/>
            <a:ext cx="5655077" cy="203298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/>
              <a:t>While you are watching think about how this links to what we understand so far about God.</a:t>
            </a:r>
          </a:p>
        </p:txBody>
      </p:sp>
    </p:spTree>
    <p:extLst>
      <p:ext uri="{BB962C8B-B14F-4D97-AF65-F5344CB8AC3E}">
        <p14:creationId xmlns:p14="http://schemas.microsoft.com/office/powerpoint/2010/main" val="1254653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How to Braid 3 Strands">
            <a:hlinkClick r:id="" action="ppaction://media"/>
            <a:extLst>
              <a:ext uri="{FF2B5EF4-FFF2-40B4-BE49-F238E27FC236}">
                <a16:creationId xmlns:a16="http://schemas.microsoft.com/office/drawing/2014/main" id="{E79054C0-103B-44A9-865E-89E1957E535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Online Media 2" title="How to Braid 3 Strands">
            <a:hlinkClick r:id="" action="ppaction://media"/>
            <a:extLst>
              <a:ext uri="{FF2B5EF4-FFF2-40B4-BE49-F238E27FC236}">
                <a16:creationId xmlns:a16="http://schemas.microsoft.com/office/drawing/2014/main" id="{0A185223-AD52-4479-91F9-CD47589081A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153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EF63B357-9DD1-44D2-9472-F15C1D98D1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69" t="10912" r="56858" b="50000"/>
          <a:stretch/>
        </p:blipFill>
        <p:spPr bwMode="auto">
          <a:xfrm>
            <a:off x="8477093" y="0"/>
            <a:ext cx="2656572" cy="26806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58332" y="1916832"/>
            <a:ext cx="1007533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GB" altLang="en-US" sz="8000" dirty="0">
                <a:solidFill>
                  <a:srgbClr val="FF0000"/>
                </a:solidFill>
              </a:rPr>
              <a:t>Bless and keep all your people.</a:t>
            </a:r>
            <a:br>
              <a:rPr lang="en-GB" altLang="en-US" sz="8000" dirty="0">
                <a:solidFill>
                  <a:srgbClr val="FF0000"/>
                </a:solidFill>
              </a:rPr>
            </a:br>
            <a:r>
              <a:rPr lang="en-GB" altLang="en-US" sz="8000" b="1" dirty="0">
                <a:solidFill>
                  <a:srgbClr val="FF0000"/>
                </a:solidFill>
              </a:rPr>
              <a:t>Hear us, good Lord.</a:t>
            </a:r>
            <a:r>
              <a:rPr lang="en-GB" altLang="en-US" sz="8000" dirty="0">
                <a:solidFill>
                  <a:srgbClr val="FF0000"/>
                </a:solidFill>
              </a:rPr>
              <a:t> 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67D4A8-4B46-4693-A846-A3A22D4B5B41}"/>
              </a:ext>
            </a:extLst>
          </p:cNvPr>
          <p:cNvSpPr/>
          <p:nvPr/>
        </p:nvSpPr>
        <p:spPr>
          <a:xfrm>
            <a:off x="4492035" y="54784"/>
            <a:ext cx="320792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5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Send</a:t>
            </a:r>
          </a:p>
        </p:txBody>
      </p:sp>
    </p:spTree>
    <p:extLst>
      <p:ext uri="{BB962C8B-B14F-4D97-AF65-F5344CB8AC3E}">
        <p14:creationId xmlns:p14="http://schemas.microsoft.com/office/powerpoint/2010/main" val="2235061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228</TotalTime>
  <Words>391</Words>
  <Application>Microsoft Office PowerPoint</Application>
  <PresentationFormat>Widescreen</PresentationFormat>
  <Paragraphs>54</Paragraphs>
  <Slides>12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Bell MT</vt:lpstr>
      <vt:lpstr>Calibri</vt:lpstr>
      <vt:lpstr>Calibri Light</vt:lpstr>
      <vt:lpstr>Office Theme</vt:lpstr>
      <vt:lpstr>PowerPoint Presentation</vt:lpstr>
      <vt:lpstr>PowerPoint Presentation</vt:lpstr>
      <vt:lpstr>God or</vt:lpstr>
      <vt:lpstr>PowerPoint Presentation</vt:lpstr>
      <vt:lpstr>God or</vt:lpstr>
      <vt:lpstr>PowerPoint Presentation</vt:lpstr>
      <vt:lpstr>The Trinity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Moriarty</dc:creator>
  <cp:lastModifiedBy>Martin Moriarty</cp:lastModifiedBy>
  <cp:revision>8</cp:revision>
  <dcterms:created xsi:type="dcterms:W3CDTF">2019-02-24T09:17:17Z</dcterms:created>
  <dcterms:modified xsi:type="dcterms:W3CDTF">2021-02-21T22:16:53Z</dcterms:modified>
</cp:coreProperties>
</file>